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8" r:id="rId2"/>
    <p:sldId id="2147308398" r:id="rId3"/>
    <p:sldId id="3342" r:id="rId4"/>
    <p:sldId id="2147308485" r:id="rId5"/>
    <p:sldId id="2147308493" r:id="rId6"/>
    <p:sldId id="3366" r:id="rId7"/>
    <p:sldId id="3358" r:id="rId8"/>
    <p:sldId id="543" r:id="rId9"/>
    <p:sldId id="544" r:id="rId10"/>
    <p:sldId id="2147308496" r:id="rId11"/>
    <p:sldId id="2147308494" r:id="rId12"/>
    <p:sldId id="2147308497" r:id="rId13"/>
    <p:sldId id="21473084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90E2"/>
    <a:srgbClr val="E475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48"/>
    <p:restoredTop sz="96327"/>
  </p:normalViewPr>
  <p:slideViewPr>
    <p:cSldViewPr snapToGrid="0">
      <p:cViewPr varScale="1">
        <p:scale>
          <a:sx n="165" d="100"/>
          <a:sy n="165" d="100"/>
        </p:scale>
        <p:origin x="208" y="1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D434E-18E7-E748-865A-D82606D0BFF2}"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8FC72-CBD8-EE49-9573-49483B5C43FE}" type="slidenum">
              <a:rPr lang="en-US" smtClean="0"/>
              <a:t>‹#›</a:t>
            </a:fld>
            <a:endParaRPr lang="en-US"/>
          </a:p>
        </p:txBody>
      </p:sp>
    </p:spTree>
    <p:extLst>
      <p:ext uri="{BB962C8B-B14F-4D97-AF65-F5344CB8AC3E}">
        <p14:creationId xmlns:p14="http://schemas.microsoft.com/office/powerpoint/2010/main" val="3305869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Like CAS, Karpenter is an open source project, created initially by AWS and donated to the community.</a:t>
            </a:r>
          </a:p>
          <a:p>
            <a:r>
              <a:rPr lang="en-US" dirty="0"/>
              <a:t>Karpenter simplifies Kubernetes infrastructure with the right nodes at the right time (or just in time).</a:t>
            </a:r>
          </a:p>
          <a:p>
            <a:r>
              <a:rPr lang="en-US" dirty="0"/>
              <a:t>Karpenter provides an application first infrastructure by provisioning nodes based on pod requirements</a:t>
            </a:r>
          </a:p>
          <a:p>
            <a:r>
              <a:rPr lang="en-US" dirty="0"/>
              <a:t>Karpenter uses Kubernetes native concepts with a single configuration to support a variety of compute instance types, including Spot, On-Demand, x86 and ARM from a single configuration</a:t>
            </a:r>
          </a:p>
          <a:p>
            <a:r>
              <a:rPr lang="en-US" dirty="0"/>
              <a:t>It also enables support for diversification across purchasing options with Spot and on-demand</a:t>
            </a:r>
          </a:p>
          <a:p>
            <a:r>
              <a:rPr lang="en-US" dirty="0"/>
              <a:t>Karpenter is fully supported by AWS, launched for GA in 2021</a:t>
            </a:r>
          </a:p>
        </p:txBody>
      </p:sp>
      <p:sp>
        <p:nvSpPr>
          <p:cNvPr id="4" name="Slide Number Placeholder 3"/>
          <p:cNvSpPr>
            <a:spLocks noGrp="1"/>
          </p:cNvSpPr>
          <p:nvPr>
            <p:ph type="sldNum" sz="quarter" idx="5"/>
          </p:nvPr>
        </p:nvSpPr>
        <p:spPr/>
        <p:txBody>
          <a:bodyPr/>
          <a:lstStyle/>
          <a:p>
            <a:fld id="{72F4E750-4A8C-4255-B8EE-26052AA718E6}" type="slidenum">
              <a:rPr lang="en-US" smtClean="0"/>
              <a:pPr/>
              <a:t>2</a:t>
            </a:fld>
            <a:endParaRPr lang="en-US"/>
          </a:p>
        </p:txBody>
      </p:sp>
    </p:spTree>
    <p:extLst>
      <p:ext uri="{BB962C8B-B14F-4D97-AF65-F5344CB8AC3E}">
        <p14:creationId xmlns:p14="http://schemas.microsoft.com/office/powerpoint/2010/main" val="9004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extLst>
      <p:ext uri="{BB962C8B-B14F-4D97-AF65-F5344CB8AC3E}">
        <p14:creationId xmlns:p14="http://schemas.microsoft.com/office/powerpoint/2010/main" val="59971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extLst>
      <p:ext uri="{BB962C8B-B14F-4D97-AF65-F5344CB8AC3E}">
        <p14:creationId xmlns:p14="http://schemas.microsoft.com/office/powerpoint/2010/main" val="3750803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a:t>Amazon EC2 offers four different purchasing options to provision compute:</a:t>
            </a:r>
            <a:br>
              <a:rPr lang="en-US" i="0" baseline="0" dirty="0"/>
            </a:br>
            <a:br>
              <a:rPr lang="en-US" i="0" baseline="0" dirty="0"/>
            </a:br>
            <a:r>
              <a:rPr lang="en-US" sz="1400" b="1" i="1" u="sng" dirty="0"/>
              <a:t>*Click*</a:t>
            </a:r>
            <a:br>
              <a:rPr lang="en-US" sz="1400" b="1" i="1" u="sng" dirty="0"/>
            </a:b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On-Demand: You provision instances when you need them. </a:t>
            </a:r>
            <a:r>
              <a:rPr lang="en-US" sz="1400" b="1" i="1" u="sng" dirty="0"/>
              <a:t>*Click*</a:t>
            </a:r>
            <a:r>
              <a:rPr lang="en-US" sz="1400" b="0" i="0" u="none" dirty="0"/>
              <a:t>. </a:t>
            </a:r>
            <a:r>
              <a:rPr lang="en-US" i="0" baseline="0" dirty="0"/>
              <a:t>Pay-as-you-go, pay by the second, no up front commitments, this is where most customers start their cloud journey. When comparing with other purchase options it’s almost like our premium purchase option, and its great for short-term usage.</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40" b="0" i="0" u="none"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1" u="sng" dirty="0"/>
              <a:t>*Click*</a:t>
            </a:r>
            <a:br>
              <a:rPr lang="en-US" sz="1600" b="1" i="1" u="sng" dirty="0"/>
            </a:b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Reserved Instance: </a:t>
            </a:r>
            <a:r>
              <a:rPr lang="en-US" sz="1400" b="1" i="1" u="sng" dirty="0"/>
              <a:t>*Click*</a:t>
            </a:r>
            <a:r>
              <a:rPr lang="en-US" i="0" baseline="0" dirty="0"/>
              <a:t> - Is ideal for customers who know exactly what they are going to run over a duration, and offers big savings for a 1 or 3 year commitment. Best for always on workloads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Savings Plans: Just like RI’s, but rather than making commitments to specific instance configuration, you can save money just by committing to a dollar spend. Super flexible and allow you to change that usage from one region to another, or from instance type to another, or even if you move from EC2 to </a:t>
            </a:r>
            <a:r>
              <a:rPr lang="en-US" i="0" baseline="0" dirty="0" err="1"/>
              <a:t>Fargate</a:t>
            </a:r>
            <a:r>
              <a:rPr lang="en-US" i="0" baseline="0" dirty="0"/>
              <a:t>, the savings plan moves with you.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i="1" u="sng" dirty="0"/>
              <a:t>*Click*</a:t>
            </a: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Spot Instances: Is making use of AWS’ spare capacity to provision instances at a highly discounted rate. </a:t>
            </a:r>
            <a:r>
              <a:rPr lang="en-US" sz="1400" b="1" i="1" u="sng" dirty="0"/>
              <a:t>*Click*</a:t>
            </a:r>
            <a:r>
              <a:rPr lang="en-US" i="0" baseline="0" dirty="0"/>
              <a:t> Same as pay-as-you-go pricing as On-Demand, but at up to 90% off. </a:t>
            </a:r>
            <a:r>
              <a:rPr lang="en-US" sz="1440" b="0" i="0" kern="1200" dirty="0">
                <a:solidFill>
                  <a:schemeClr val="tx1"/>
                </a:solidFill>
                <a:effectLst/>
                <a:latin typeface="+mn-lt"/>
                <a:ea typeface="+mn-ea"/>
                <a:cs typeface="+mn-cs"/>
              </a:rPr>
              <a:t>Best for stateless, flexible, and fault tolerant workloads. The caveat with this discount and spare-capacity is that EC2 can reclaim that instance with proactive/reactive (2 minute) warning.</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40" b="0" i="0" kern="1200" baseline="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Efficienct</a:t>
            </a:r>
            <a:r>
              <a:rPr lang="en-US" sz="1200" dirty="0"/>
              <a:t> management large EKS environment with many clusters and nodes at scale through upgrades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Consolidates and bin packs pods to fewer node groups to increase utilization. Chooses the lowest priced instances for OD. It does consolidation from OD-&gt;OD, OD-&gt;Spot. </a:t>
            </a:r>
          </a:p>
          <a:p>
            <a:pPr lvl="3"/>
            <a:r>
              <a:rPr lang="en-US" sz="1200" dirty="0" err="1"/>
              <a:t>Karpenter</a:t>
            </a:r>
            <a:r>
              <a:rPr lang="en-US" sz="1200" dirty="0"/>
              <a:t> responds quickly and automatically to changes in application load, scheduling, and resource requirements, placing new workloads onto a variety of available compute resource capacity.</a:t>
            </a:r>
          </a:p>
          <a:p>
            <a:pPr lvl="3"/>
            <a:endParaRPr lang="en-US" sz="1200" dirty="0"/>
          </a:p>
          <a:p>
            <a:pPr marL="1085850" lvl="2" indent="-171450">
              <a:buFont typeface="Arial" panose="020B0604020202020204" pitchFamily="34" charset="0"/>
              <a:buChar char="•"/>
            </a:pPr>
            <a:r>
              <a:rPr lang="en-US" sz="1600" dirty="0"/>
              <a:t>Ensures compute availability</a:t>
            </a:r>
          </a:p>
          <a:p>
            <a:pPr marL="1543050" lvl="3" indent="-171450">
              <a:buFont typeface="Arial" panose="020B0604020202020204" pitchFamily="34" charset="0"/>
              <a:buChar char="•"/>
            </a:pPr>
            <a:endParaRPr lang="en-US" sz="1200" dirty="0"/>
          </a:p>
          <a:p>
            <a:pPr lvl="3"/>
            <a:r>
              <a:rPr lang="en-US" sz="1200" dirty="0"/>
              <a:t>With mixing purchasing options with Spot and OD, RIs.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5</a:t>
            </a:fld>
            <a:endParaRPr lang="en-US"/>
          </a:p>
        </p:txBody>
      </p:sp>
    </p:spTree>
    <p:extLst>
      <p:ext uri="{BB962C8B-B14F-4D97-AF65-F5344CB8AC3E}">
        <p14:creationId xmlns:p14="http://schemas.microsoft.com/office/powerpoint/2010/main" val="3597579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mazon Ember Display" charset="0"/>
              <a:ea typeface="+mn-ea"/>
              <a:cs typeface="+mn-cs"/>
            </a:endParaRPr>
          </a:p>
        </p:txBody>
      </p:sp>
    </p:spTree>
    <p:extLst>
      <p:ext uri="{BB962C8B-B14F-4D97-AF65-F5344CB8AC3E}">
        <p14:creationId xmlns:p14="http://schemas.microsoft.com/office/powerpoint/2010/main" val="2263706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algn="l" defTabSz="914400" rtl="0" eaLnBrk="1" latinLnBrk="0" hangingPunct="1">
              <a:spcAft>
                <a:spcPts val="300"/>
              </a:spcAft>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Karpenter provides great flexibility in compute provisioning on different dimensions (instance types, sizes, purchase options, cpu architectures, </a:t>
            </a:r>
            <a:r>
              <a:rPr lang="en-US" sz="1200" kern="1200" dirty="0" err="1">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gpu</a:t>
            </a: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accelerated, availability zones). Karpenter achieves this without Autoscaling Groups. Karpenter is also a good example of how EC2 Fleet “Instant” mode can be used for just-in time compute provisioning and scaling</a:t>
            </a: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mazon Ember Display" charset="0"/>
              <a:ea typeface="+mn-ea"/>
              <a:cs typeface="+mn-cs"/>
            </a:endParaRPr>
          </a:p>
        </p:txBody>
      </p:sp>
    </p:spTree>
    <p:extLst>
      <p:ext uri="{BB962C8B-B14F-4D97-AF65-F5344CB8AC3E}">
        <p14:creationId xmlns:p14="http://schemas.microsoft.com/office/powerpoint/2010/main" val="2309115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1 - ba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C59D3C-F265-A7AD-B75C-9AB19FCED4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5" name="TextBox 4">
            <a:extLst>
              <a:ext uri="{FF2B5EF4-FFF2-40B4-BE49-F238E27FC236}">
                <a16:creationId xmlns:a16="http://schemas.microsoft.com/office/drawing/2014/main" id="{A3C4862A-6AB7-E467-D991-630FEA6FDD67}"/>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6" name="Text Placeholder 7">
            <a:extLst>
              <a:ext uri="{FF2B5EF4-FFF2-40B4-BE49-F238E27FC236}">
                <a16:creationId xmlns:a16="http://schemas.microsoft.com/office/drawing/2014/main" id="{9C482052-74E8-7CD7-F0F0-949A75818DE5}"/>
              </a:ext>
            </a:extLst>
          </p:cNvPr>
          <p:cNvSpPr>
            <a:spLocks noGrp="1"/>
          </p:cNvSpPr>
          <p:nvPr>
            <p:ph type="body" sz="quarter" idx="10" hasCustomPrompt="1"/>
          </p:nvPr>
        </p:nvSpPr>
        <p:spPr>
          <a:xfrm>
            <a:off x="609599" y="1729418"/>
            <a:ext cx="5582480"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Tree>
    <p:extLst>
      <p:ext uri="{BB962C8B-B14F-4D97-AF65-F5344CB8AC3E}">
        <p14:creationId xmlns:p14="http://schemas.microsoft.com/office/powerpoint/2010/main" val="423933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2391B74-659E-4EB1-8DB0-B962093F0B4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73208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a:defRPr/>
            </a:lvl1pPr>
            <a:lvl5pPr>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 </a:t>
            </a:r>
          </a:p>
        </p:txBody>
      </p:sp>
      <p:sp>
        <p:nvSpPr>
          <p:cNvPr id="6" name="Slide Number Placeholder 5">
            <a:extLst>
              <a:ext uri="{FF2B5EF4-FFF2-40B4-BE49-F238E27FC236}">
                <a16:creationId xmlns:a16="http://schemas.microsoft.com/office/drawing/2014/main" id="{8827DE2B-5658-4ECD-9AB5-497E1D05E00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22099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33600"/>
            <a:ext cx="10972800" cy="40767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E19C1A1-91E5-46D2-97FB-94E48C63B96F}"/>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92435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3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609600" y="1457034"/>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981200"/>
            <a:ext cx="10972800" cy="42291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34270F7-2BCA-4119-8F34-BD17AB29E14B}"/>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3043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guide id="2" orient="horz" pos="1128">
          <p15:clr>
            <a:srgbClr val="9FCC3B"/>
          </p15:clr>
        </p15:guide>
        <p15:guide id="3" orient="horz" pos="12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5284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36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499"/>
            <a:ext cx="5248276" cy="44958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A6B81369-2E97-4C0B-9762-D765E28372D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54984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Two-column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5" y="1743647"/>
            <a:ext cx="5248656"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5" y="2141554"/>
            <a:ext cx="5248656"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9" name="Slide Number Placeholder 8">
            <a:extLst>
              <a:ext uri="{FF2B5EF4-FFF2-40B4-BE49-F238E27FC236}">
                <a16:creationId xmlns:a16="http://schemas.microsoft.com/office/drawing/2014/main" id="{DE2CB0EC-BB93-4417-89BD-8704180EA225}"/>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08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174364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2141554"/>
            <a:ext cx="3483864"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 or click icon to add media</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F05D547-F845-48C9-979D-DD2269BB9C80}"/>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2479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hree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Three-column layout with subheadings and images</a:t>
            </a:r>
          </a:p>
        </p:txBody>
      </p:sp>
      <p:sp>
        <p:nvSpPr>
          <p:cNvPr id="13" name="Picture Placeholder 12">
            <a:extLst>
              <a:ext uri="{FF2B5EF4-FFF2-40B4-BE49-F238E27FC236}">
                <a16:creationId xmlns:a16="http://schemas.microsoft.com/office/drawing/2014/main" id="{E1FED918-02AD-4AE8-80A2-5FBE2CA7CD40}"/>
              </a:ext>
            </a:extLst>
          </p:cNvPr>
          <p:cNvSpPr>
            <a:spLocks noGrp="1"/>
          </p:cNvSpPr>
          <p:nvPr>
            <p:ph type="pic" sz="quarter" idx="15" hasCustomPrompt="1"/>
          </p:nvPr>
        </p:nvSpPr>
        <p:spPr>
          <a:xfrm>
            <a:off x="1500631" y="1553369"/>
            <a:ext cx="1701800" cy="1481931"/>
          </a:xfrm>
        </p:spPr>
        <p:txBody>
          <a:bodyPr>
            <a:noAutofit/>
          </a:bodyPr>
          <a:lstStyle>
            <a:lvl1pPr marL="0" indent="0">
              <a:buNone/>
              <a:defRPr sz="1800"/>
            </a:lvl1pPr>
          </a:lstStyle>
          <a:p>
            <a:r>
              <a:rPr lang="en-US" dirty="0"/>
              <a:t>Click icon to add image</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4" name="Picture Placeholder 12">
            <a:extLst>
              <a:ext uri="{FF2B5EF4-FFF2-40B4-BE49-F238E27FC236}">
                <a16:creationId xmlns:a16="http://schemas.microsoft.com/office/drawing/2014/main" id="{6A07340D-F35E-44B1-83E7-553D9B9F4A1B}"/>
              </a:ext>
            </a:extLst>
          </p:cNvPr>
          <p:cNvSpPr>
            <a:spLocks noGrp="1"/>
          </p:cNvSpPr>
          <p:nvPr>
            <p:ph type="pic" sz="quarter" idx="16" hasCustomPrompt="1"/>
          </p:nvPr>
        </p:nvSpPr>
        <p:spPr>
          <a:xfrm>
            <a:off x="5245099" y="1553369"/>
            <a:ext cx="1701800" cy="1481931"/>
          </a:xfrm>
        </p:spPr>
        <p:txBody>
          <a:bodyPr>
            <a:noAutofit/>
          </a:bodyPr>
          <a:lstStyle>
            <a:lvl1pPr marL="0" indent="0">
              <a:buNone/>
              <a:defRPr sz="1800"/>
            </a:lvl1pPr>
          </a:lstStyle>
          <a:p>
            <a:r>
              <a:rPr lang="en-US" dirty="0"/>
              <a:t>Click icon to add image</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4354068"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4354067"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5" name="Picture Placeholder 12">
            <a:extLst>
              <a:ext uri="{FF2B5EF4-FFF2-40B4-BE49-F238E27FC236}">
                <a16:creationId xmlns:a16="http://schemas.microsoft.com/office/drawing/2014/main" id="{0E39C743-124E-4ED1-8147-16B673DA194A}"/>
              </a:ext>
            </a:extLst>
          </p:cNvPr>
          <p:cNvSpPr>
            <a:spLocks noGrp="1"/>
          </p:cNvSpPr>
          <p:nvPr>
            <p:ph type="pic" sz="quarter" idx="17" hasCustomPrompt="1"/>
          </p:nvPr>
        </p:nvSpPr>
        <p:spPr>
          <a:xfrm>
            <a:off x="8989568" y="1553369"/>
            <a:ext cx="1701800" cy="1481931"/>
          </a:xfrm>
        </p:spPr>
        <p:txBody>
          <a:bodyPr>
            <a:noAutofit/>
          </a:bodyPr>
          <a:lstStyle>
            <a:lvl1pPr marL="0" indent="0">
              <a:buNone/>
              <a:defRPr sz="1800"/>
            </a:lvl1pPr>
          </a:lstStyle>
          <a:p>
            <a:r>
              <a:rPr lang="en-US" dirty="0"/>
              <a:t>Click icon to add image</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8098536" y="3286697"/>
            <a:ext cx="3483864"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8098536" y="3656030"/>
            <a:ext cx="3483864" cy="2554270"/>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1" name="Slide Number Placeholder 10">
            <a:extLst>
              <a:ext uri="{FF2B5EF4-FFF2-40B4-BE49-F238E27FC236}">
                <a16:creationId xmlns:a16="http://schemas.microsoft.com/office/drawing/2014/main" id="{7BB1AFFF-5B96-4371-BCA2-F0CE04ECF7FC}"/>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397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0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Four column with subhead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609600" y="917577"/>
            <a:ext cx="10972800" cy="535531"/>
          </a:xfrm>
        </p:spPr>
        <p:txBody>
          <a:bodyPr/>
          <a:lstStyle>
            <a:lvl1pPr>
              <a:defRPr/>
            </a:lvl1pPr>
          </a:lstStyle>
          <a:p>
            <a:r>
              <a:rPr lang="en-US" dirty="0"/>
              <a:t>Four-column layout with subheadings</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60959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609598"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347471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3474719"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7" name="Text Placeholder 4">
            <a:extLst>
              <a:ext uri="{FF2B5EF4-FFF2-40B4-BE49-F238E27FC236}">
                <a16:creationId xmlns:a16="http://schemas.microsoft.com/office/drawing/2014/main" id="{EB7A6272-EB3F-49FE-8293-213DA74B26E7}"/>
              </a:ext>
            </a:extLst>
          </p:cNvPr>
          <p:cNvSpPr>
            <a:spLocks noGrp="1"/>
          </p:cNvSpPr>
          <p:nvPr>
            <p:ph type="body" sz="quarter" idx="10" hasCustomPrompt="1"/>
          </p:nvPr>
        </p:nvSpPr>
        <p:spPr>
          <a:xfrm>
            <a:off x="6339839"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8" name="Content Placeholder 5">
            <a:extLst>
              <a:ext uri="{FF2B5EF4-FFF2-40B4-BE49-F238E27FC236}">
                <a16:creationId xmlns:a16="http://schemas.microsoft.com/office/drawing/2014/main" id="{A4C7D216-B044-4089-8FA7-0E2598881E88}"/>
              </a:ext>
            </a:extLst>
          </p:cNvPr>
          <p:cNvSpPr>
            <a:spLocks noGrp="1"/>
          </p:cNvSpPr>
          <p:nvPr>
            <p:ph sz="quarter" idx="11" hasCustomPrompt="1"/>
          </p:nvPr>
        </p:nvSpPr>
        <p:spPr>
          <a:xfrm>
            <a:off x="633984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9" name="Text Placeholder 4">
            <a:extLst>
              <a:ext uri="{FF2B5EF4-FFF2-40B4-BE49-F238E27FC236}">
                <a16:creationId xmlns:a16="http://schemas.microsoft.com/office/drawing/2014/main" id="{4A70CBA4-9A7C-4AA6-80BD-DA7E39D565C8}"/>
              </a:ext>
            </a:extLst>
          </p:cNvPr>
          <p:cNvSpPr>
            <a:spLocks noGrp="1"/>
          </p:cNvSpPr>
          <p:nvPr>
            <p:ph type="body" sz="quarter" idx="12" hasCustomPrompt="1"/>
          </p:nvPr>
        </p:nvSpPr>
        <p:spPr>
          <a:xfrm>
            <a:off x="9204960" y="1743647"/>
            <a:ext cx="2377440" cy="369332"/>
          </a:xfrm>
        </p:spPr>
        <p:txBody>
          <a:bodyPr anchor="t"/>
          <a:lstStyle>
            <a:lvl1pPr marL="0" indent="0">
              <a:buNone/>
              <a:defRPr sz="20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10" name="Content Placeholder 5">
            <a:extLst>
              <a:ext uri="{FF2B5EF4-FFF2-40B4-BE49-F238E27FC236}">
                <a16:creationId xmlns:a16="http://schemas.microsoft.com/office/drawing/2014/main" id="{188FFD55-A15C-40BB-919A-289EBCA6F226}"/>
              </a:ext>
            </a:extLst>
          </p:cNvPr>
          <p:cNvSpPr>
            <a:spLocks noGrp="1"/>
          </p:cNvSpPr>
          <p:nvPr>
            <p:ph sz="quarter" idx="13" hasCustomPrompt="1"/>
          </p:nvPr>
        </p:nvSpPr>
        <p:spPr>
          <a:xfrm>
            <a:off x="9204960" y="2141554"/>
            <a:ext cx="2377440" cy="4068746"/>
          </a:xfrm>
        </p:spPr>
        <p:txBody>
          <a:bodyPr/>
          <a:lstStyle>
            <a:lvl1pPr marL="0" indent="0">
              <a:buNone/>
              <a:defRPr sz="1800"/>
            </a:lvl1pPr>
            <a:lvl2pPr marL="285750" indent="0">
              <a:buNone/>
              <a:defRPr sz="1600"/>
            </a:lvl2pPr>
            <a:lvl3pPr marL="628650" indent="0">
              <a:buNone/>
              <a:defRPr sz="1400"/>
            </a:lvl3pPr>
            <a:lvl4pPr marL="858838" indent="0">
              <a:buNone/>
              <a:defRPr sz="1200"/>
            </a:lvl4pPr>
            <a:lvl5pPr marL="1030288" indent="0">
              <a:buNone/>
              <a:defRPr sz="1200"/>
            </a:lvl5pPr>
          </a:lstStyle>
          <a:p>
            <a:pPr lvl="0"/>
            <a:r>
              <a:rPr lang="en-US" dirty="0"/>
              <a:t>Enter text</a:t>
            </a:r>
          </a:p>
          <a:p>
            <a:pPr lvl="1"/>
            <a:r>
              <a:rPr lang="en-US" dirty="0"/>
              <a:t>Second level</a:t>
            </a:r>
          </a:p>
          <a:p>
            <a:pPr lvl="2"/>
            <a:r>
              <a:rPr lang="en-US" dirty="0"/>
              <a:t>Third level</a:t>
            </a:r>
          </a:p>
        </p:txBody>
      </p:sp>
      <p:sp>
        <p:nvSpPr>
          <p:cNvPr id="13" name="Slide Number Placeholder 12">
            <a:extLst>
              <a:ext uri="{FF2B5EF4-FFF2-40B4-BE49-F238E27FC236}">
                <a16:creationId xmlns:a16="http://schemas.microsoft.com/office/drawing/2014/main" id="{1F0D3C1B-0D24-4BCA-810C-31D050008A6D}"/>
              </a:ext>
            </a:extLst>
          </p:cNvPr>
          <p:cNvSpPr>
            <a:spLocks noGrp="1"/>
          </p:cNvSpPr>
          <p:nvPr>
            <p:ph type="sldNum" sz="quarter" idx="16"/>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55613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1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50D784-1856-E6F0-2FE8-22F9BA2AD89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8096" cy="6865005"/>
          </a:xfrm>
          <a:prstGeom prst="rect">
            <a:avLst/>
          </a:prstGeom>
        </p:spPr>
      </p:pic>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FFD7BC"/>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6" name="TextBox 5">
            <a:extLst>
              <a:ext uri="{FF2B5EF4-FFF2-40B4-BE49-F238E27FC236}">
                <a16:creationId xmlns:a16="http://schemas.microsoft.com/office/drawing/2014/main" id="{6735C811-CC15-561B-D701-6F904C4DF9C9}"/>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E59B6FD5-3D56-C643-A5C0-5E9DC034BBB5}"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19239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609600" y="917577"/>
            <a:ext cx="10972800" cy="535531"/>
          </a:xfrm>
        </p:spPr>
        <p:txBody>
          <a:bodyPr anchor="t" anchorCtr="0"/>
          <a:lstStyle>
            <a:lvl1pPr>
              <a:defRPr sz="3200"/>
            </a:lvl1pPr>
          </a:lstStyle>
          <a:p>
            <a:r>
              <a:rPr lang="en-US" dirty="0"/>
              <a:t>Picture with caption layout</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609598" y="1714501"/>
            <a:ext cx="5372101" cy="449579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1714501"/>
            <a:ext cx="5372100" cy="4495798"/>
          </a:xfrm>
        </p:spPr>
        <p:txBody>
          <a:bodyPr>
            <a:no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6BFCB9B7-F1A6-4E7E-9A44-4A1BF91C8917}"/>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925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Screen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5DE8161-89FB-4C0E-91DC-BB077E8FD54C}"/>
              </a:ext>
            </a:extLst>
          </p:cNvPr>
          <p:cNvSpPr>
            <a:spLocks noGrp="1"/>
          </p:cNvSpPr>
          <p:nvPr>
            <p:ph type="pic" sz="quarter" idx="10"/>
          </p:nvPr>
        </p:nvSpPr>
        <p:spPr>
          <a:xfrm>
            <a:off x="0" y="1"/>
            <a:ext cx="12192000" cy="6857998"/>
          </a:xfrm>
          <a:solidFill>
            <a:schemeClr val="bg2"/>
          </a:solidFill>
        </p:spPr>
        <p:txBody>
          <a:bodyPr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9EA55C8-9EB1-43B1-BF66-2D7F31D1B84A}"/>
              </a:ext>
            </a:extLst>
          </p:cNvPr>
          <p:cNvSpPr>
            <a:spLocks noGrp="1"/>
          </p:cNvSpPr>
          <p:nvPr>
            <p:ph type="title" hasCustomPrompt="1"/>
          </p:nvPr>
        </p:nvSpPr>
        <p:spPr>
          <a:xfrm>
            <a:off x="609600" y="-624431"/>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12023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er logo wall ligh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0A126-58BA-41AC-92D7-A31F9CFA52FC}"/>
              </a:ext>
            </a:extLst>
          </p:cNvPr>
          <p:cNvSpPr/>
          <p:nvPr userDrawn="1"/>
        </p:nvSpPr>
        <p:spPr>
          <a:xfrm>
            <a:off x="0" y="1682496"/>
            <a:ext cx="12192000" cy="4242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1200"/>
              </a:spcAft>
            </a:pPr>
            <a:endParaRPr lang="en-US" dirty="0" err="1">
              <a:solidFill>
                <a:schemeClr val="tx1"/>
              </a:solidFill>
            </a:endParaRPr>
          </a:p>
        </p:txBody>
      </p:sp>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bg2"/>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3945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er logo w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3199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0BB9EF5C-832F-4F15-B95C-60157E7BD83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50205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0"/>
            <a:ext cx="5248274"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598"/>
            <a:ext cx="5248276" cy="4076700"/>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C6778C9A-1C98-4EC3-A992-895A3DF0E693}"/>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1916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619125" y="1455968"/>
            <a:ext cx="10972800" cy="258532"/>
          </a:xfrm>
        </p:spPr>
        <p:txBody>
          <a:bodyPr/>
          <a:lstStyle>
            <a:lvl1pPr marL="0" indent="0">
              <a:buNone/>
              <a:defRPr sz="1200" b="1" i="0" cap="all" spc="300" baseline="0"/>
            </a:lvl1pPr>
          </a:lstStyle>
          <a:p>
            <a:pPr lvl="0"/>
            <a:r>
              <a:rPr lang="en-US" dirty="0"/>
              <a:t>Enter subtitle</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2133601"/>
            <a:ext cx="5248274"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2133600"/>
            <a:ext cx="5248276" cy="4076699"/>
          </a:xfrm>
        </p:spPr>
        <p:txBody>
          <a:bodyPr/>
          <a:lstStyle>
            <a:lvl1pPr>
              <a:defRPr sz="2400"/>
            </a:lvl1pPr>
            <a:lvl2pPr>
              <a:defRPr sz="2000"/>
            </a:lvl2pPr>
            <a:lvl3pPr>
              <a:defRPr sz="1800"/>
            </a:lvl3pPr>
            <a:lvl4pPr>
              <a:defRPr sz="1600"/>
            </a:lvl4pPr>
            <a:lvl5pPr>
              <a:defRPr sz="1600"/>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AF4E16D6-76D0-4B95-931F-9F32F34A84E0}"/>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03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40">
          <p15:clr>
            <a:srgbClr val="9FCC3B"/>
          </p15:clr>
        </p15:guide>
        <p15:guide id="3" orient="horz" pos="1128">
          <p15:clr>
            <a:srgbClr val="9FCC3B"/>
          </p15:clr>
        </p15:guide>
        <p15:guide id="4" orient="horz" pos="13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09599" y="1995221"/>
            <a:ext cx="8067261" cy="1900504"/>
          </a:xfrm>
        </p:spPr>
        <p:txBody>
          <a:bodyPr anchor="b" anchorCtr="0"/>
          <a:lstStyle>
            <a:lvl1pPr>
              <a:defRPr sz="44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09599" y="4127500"/>
            <a:ext cx="8067261" cy="369332"/>
          </a:xfrm>
        </p:spPr>
        <p:txBody>
          <a:bodyPr/>
          <a:lstStyle>
            <a:lvl1pPr marL="0" indent="0">
              <a:spcAft>
                <a:spcPts val="0"/>
              </a:spcAft>
              <a:buNone/>
              <a:defRPr sz="2000"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09599" y="4496832"/>
            <a:ext cx="8067261" cy="313932"/>
          </a:xfrm>
        </p:spPr>
        <p:txBody>
          <a:bodyPr/>
          <a:lstStyle>
            <a:lvl1pPr marL="0" indent="0">
              <a:buNone/>
              <a:defRPr sz="1600"/>
            </a:lvl1pPr>
          </a:lstStyle>
          <a:p>
            <a:pPr lvl="0"/>
            <a:r>
              <a:rPr lang="en-US" dirty="0"/>
              <a:t>Quoted person’s affiliation</a:t>
            </a:r>
          </a:p>
        </p:txBody>
      </p:sp>
      <p:sp>
        <p:nvSpPr>
          <p:cNvPr id="5" name="Slide Number Placeholder 4">
            <a:extLst>
              <a:ext uri="{FF2B5EF4-FFF2-40B4-BE49-F238E27FC236}">
                <a16:creationId xmlns:a16="http://schemas.microsoft.com/office/drawing/2014/main" id="{18D867C9-C0CC-45E6-BDB6-5AAA8DF8A9C3}"/>
              </a:ext>
            </a:extLst>
          </p:cNvPr>
          <p:cNvSpPr>
            <a:spLocks noGrp="1"/>
          </p:cNvSpPr>
          <p:nvPr>
            <p:ph type="sldNum" sz="quarter" idx="19"/>
          </p:nvPr>
        </p:nvSpPr>
        <p:spPr/>
        <p:txBody>
          <a:bodyPr/>
          <a:lstStyle/>
          <a:p>
            <a:fld id="{EB4B8DE2-A4E8-46E4-8BBF-D75455EFF32C}" type="slidenum">
              <a:rPr lang="en-US" smtClean="0"/>
              <a:pPr/>
              <a:t>‹#›</a:t>
            </a:fld>
            <a:endParaRPr lang="en-US"/>
          </a:p>
        </p:txBody>
      </p:sp>
      <p:sp>
        <p:nvSpPr>
          <p:cNvPr id="8" name="Text Placeholder 15">
            <a:extLst>
              <a:ext uri="{FF2B5EF4-FFF2-40B4-BE49-F238E27FC236}">
                <a16:creationId xmlns:a16="http://schemas.microsoft.com/office/drawing/2014/main" id="{E0A0F065-DA19-4B02-B238-CFA9C89CB65B}"/>
              </a:ext>
            </a:extLst>
          </p:cNvPr>
          <p:cNvSpPr>
            <a:spLocks noGrp="1"/>
          </p:cNvSpPr>
          <p:nvPr>
            <p:ph type="body" sz="quarter" idx="13" hasCustomPrompt="1"/>
          </p:nvPr>
        </p:nvSpPr>
        <p:spPr>
          <a:xfrm>
            <a:off x="300036" y="1981200"/>
            <a:ext cx="309563" cy="309563"/>
          </a:xfrm>
          <a:blipFill>
            <a:blip r:embed="rId2"/>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
        <p:nvSpPr>
          <p:cNvPr id="10" name="Text Placeholder 15">
            <a:extLst>
              <a:ext uri="{FF2B5EF4-FFF2-40B4-BE49-F238E27FC236}">
                <a16:creationId xmlns:a16="http://schemas.microsoft.com/office/drawing/2014/main" id="{EEFC34B7-722A-436B-9E34-41B9A285F13F}"/>
              </a:ext>
            </a:extLst>
          </p:cNvPr>
          <p:cNvSpPr>
            <a:spLocks noGrp="1"/>
          </p:cNvSpPr>
          <p:nvPr>
            <p:ph type="body" sz="quarter" idx="14" hasCustomPrompt="1"/>
          </p:nvPr>
        </p:nvSpPr>
        <p:spPr>
          <a:xfrm>
            <a:off x="3435350" y="3274218"/>
            <a:ext cx="309563" cy="309563"/>
          </a:xfrm>
          <a:blipFill>
            <a:blip r:embed="rId3"/>
            <a:stretch>
              <a:fillRect/>
            </a:stretch>
          </a:blipFill>
        </p:spPr>
        <p:txBody>
          <a:bodyPr/>
          <a:lstStyle>
            <a:lvl1pPr marL="0" indent="0">
              <a:buNone/>
              <a:defRPr sz="100"/>
            </a:lvl1pPr>
            <a:lvl2pPr marL="228600" indent="0">
              <a:buNone/>
              <a:defRPr sz="1000"/>
            </a:lvl2pPr>
            <a:lvl3pPr marL="457200" indent="0">
              <a:buNone/>
              <a:defRPr sz="1000"/>
            </a:lvl3pPr>
            <a:lvl4pPr marL="685800" indent="0">
              <a:buNone/>
              <a:defRPr sz="1000"/>
            </a:lvl4pPr>
            <a:lvl5pPr marL="685800" indent="0">
              <a:buNone/>
              <a:defRPr sz="1000"/>
            </a:lvl5pPr>
          </a:lstStyle>
          <a:p>
            <a:pPr lvl="0"/>
            <a:r>
              <a:rPr lang="en-US" dirty="0"/>
              <a:t> </a:t>
            </a:r>
          </a:p>
        </p:txBody>
      </p:sp>
    </p:spTree>
    <p:extLst>
      <p:ext uri="{BB962C8B-B14F-4D97-AF65-F5344CB8AC3E}">
        <p14:creationId xmlns:p14="http://schemas.microsoft.com/office/powerpoint/2010/main" val="6449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orient="horz" pos="259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983C2-B45D-83B2-DEBB-13EE7EB37C3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964245F3-8647-4F31-854F-80CF19840309}"/>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4" name="Title 1">
            <a:extLst>
              <a:ext uri="{FF2B5EF4-FFF2-40B4-BE49-F238E27FC236}">
                <a16:creationId xmlns:a16="http://schemas.microsoft.com/office/drawing/2014/main" id="{1856A689-4A94-B183-8E99-7DD2C8453F71}"/>
              </a:ext>
            </a:extLst>
          </p:cNvPr>
          <p:cNvSpPr>
            <a:spLocks noGrp="1"/>
          </p:cNvSpPr>
          <p:nvPr>
            <p:ph type="title" hasCustomPrompt="1"/>
          </p:nvPr>
        </p:nvSpPr>
        <p:spPr>
          <a:xfrm>
            <a:off x="609600" y="2718036"/>
            <a:ext cx="6079435" cy="1421928"/>
          </a:xfrm>
        </p:spPr>
        <p:txBody>
          <a:bodyPr anchor="ctr" anchorCtr="0"/>
          <a:lstStyle>
            <a:lvl1pPr>
              <a:defRPr sz="4800">
                <a:solidFill>
                  <a:schemeClr val="tx1"/>
                </a:solidFill>
              </a:defRPr>
            </a:lvl1pPr>
          </a:lstStyle>
          <a:p>
            <a:r>
              <a:rPr lang="en-US" dirty="0"/>
              <a:t>Section layout: Enter section name here</a:t>
            </a:r>
          </a:p>
        </p:txBody>
      </p:sp>
    </p:spTree>
    <p:extLst>
      <p:ext uri="{BB962C8B-B14F-4D97-AF65-F5344CB8AC3E}">
        <p14:creationId xmlns:p14="http://schemas.microsoft.com/office/powerpoint/2010/main" val="78969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 Color set 1 - bar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350BF9-1884-DA8A-63FF-C319D9447F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10" name="Picture 9">
            <a:extLst>
              <a:ext uri="{FF2B5EF4-FFF2-40B4-BE49-F238E27FC236}">
                <a16:creationId xmlns:a16="http://schemas.microsoft.com/office/drawing/2014/main" id="{C9653DC5-2FA5-48AF-A9A7-D45B3AFBB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6E248D52-C188-4731-A5BC-171F086D544F}"/>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228161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609600" y="1714500"/>
            <a:ext cx="10972800" cy="44958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784C0F27-F073-46C5-99AA-D6BC67A40F51}"/>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99325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1714500"/>
            <a:ext cx="10972800"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63F51AD4-FDAE-4E07-B685-874180F102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73644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609600" y="1714500"/>
            <a:ext cx="5248274"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5" y="1714500"/>
            <a:ext cx="5248276" cy="44958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76BBE49C-423E-451A-A0D2-7D73F2531B98}"/>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25801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1" dirty="0">
                <a:solidFill>
                  <a:schemeClr val="tx2"/>
                </a:solidFill>
                <a:latin typeface="+mj-lt"/>
              </a:rPr>
              <a:t>Q&amp;A</a:t>
            </a:r>
          </a:p>
        </p:txBody>
      </p:sp>
      <p:pic>
        <p:nvPicPr>
          <p:cNvPr id="8" name="Picture 7">
            <a:extLst>
              <a:ext uri="{FF2B5EF4-FFF2-40B4-BE49-F238E27FC236}">
                <a16:creationId xmlns:a16="http://schemas.microsoft.com/office/drawing/2014/main" id="{FC6FF82B-B4E0-4C97-87F3-C1C0B883753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Tree>
    <p:extLst>
      <p:ext uri="{BB962C8B-B14F-4D97-AF65-F5344CB8AC3E}">
        <p14:creationId xmlns:p14="http://schemas.microsoft.com/office/powerpoint/2010/main" val="388742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207794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p:nvPr>
        </p:nvSpPr>
        <p:spPr>
          <a:xfrm>
            <a:off x="0" y="0"/>
            <a:ext cx="12192000" cy="6858000"/>
          </a:xfrm>
          <a:solidFill>
            <a:schemeClr val="bg2"/>
          </a:solidFill>
        </p:spPr>
        <p:txBody>
          <a:bodyPr lIns="548640" anchor="ctr">
            <a:noAutofit/>
          </a:bodyPr>
          <a:lstStyle>
            <a:lvl1pPr marL="0" indent="0" algn="ctr">
              <a:buNone/>
              <a:defRPr/>
            </a:lvl1pPr>
          </a:lstStyle>
          <a:p>
            <a:r>
              <a:rPr lang="en-US"/>
              <a:t>Click icon to add media</a:t>
            </a:r>
            <a:endParaRPr lang="en-US" dirty="0"/>
          </a:p>
        </p:txBody>
      </p:sp>
      <p:sp>
        <p:nvSpPr>
          <p:cNvPr id="2" name="Title 1">
            <a:extLst>
              <a:ext uri="{FF2B5EF4-FFF2-40B4-BE49-F238E27FC236}">
                <a16:creationId xmlns:a16="http://schemas.microsoft.com/office/drawing/2014/main" id="{885D0BE8-3DF9-42ED-B529-6742E64DFC9A}"/>
              </a:ext>
            </a:extLst>
          </p:cNvPr>
          <p:cNvSpPr>
            <a:spLocks noGrp="1"/>
          </p:cNvSpPr>
          <p:nvPr>
            <p:ph type="title" hasCustomPrompt="1"/>
          </p:nvPr>
        </p:nvSpPr>
        <p:spPr>
          <a:xfrm>
            <a:off x="609600" y="-634999"/>
            <a:ext cx="10972800" cy="535531"/>
          </a:xfrm>
        </p:spPr>
        <p:txBody>
          <a:bodyPr/>
          <a:lstStyle>
            <a:lvl1pPr>
              <a:defRPr>
                <a:solidFill>
                  <a:schemeClr val="bg2"/>
                </a:solidFill>
              </a:defRPr>
            </a:lvl1pPr>
          </a:lstStyle>
          <a:p>
            <a:r>
              <a:rPr lang="en-US" dirty="0"/>
              <a:t>Enter unique title of slide for accessibility</a:t>
            </a:r>
          </a:p>
        </p:txBody>
      </p:sp>
    </p:spTree>
    <p:extLst>
      <p:ext uri="{BB962C8B-B14F-4D97-AF65-F5344CB8AC3E}">
        <p14:creationId xmlns:p14="http://schemas.microsoft.com/office/powerpoint/2010/main" val="3990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577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 Color set 1 - bar 1">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D65D1B79-F67D-4005-9FD4-77597AB306ED}"/>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18D2D97F-31F9-5645-1DF5-2408297623E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DE441112-31B4-4E01-B012-03CF8BF75F0F}"/>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456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 Color set 1 - bar 2">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659D276-0939-4482-8050-C69560EFB8B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1C09F6EE-2591-9381-147F-24492EA5E82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19" name="Picture 18">
            <a:extLst>
              <a:ext uri="{FF2B5EF4-FFF2-40B4-BE49-F238E27FC236}">
                <a16:creationId xmlns:a16="http://schemas.microsoft.com/office/drawing/2014/main" id="{BC2167FA-B358-4BFC-8D58-3474D000E51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9599" y="703823"/>
            <a:ext cx="1003173" cy="600189"/>
          </a:xfrm>
          <a:prstGeom prst="rect">
            <a:avLst/>
          </a:prstGeom>
        </p:spPr>
      </p:pic>
      <p:sp>
        <p:nvSpPr>
          <p:cNvPr id="17" name="TextBox 16">
            <a:extLst>
              <a:ext uri="{FF2B5EF4-FFF2-40B4-BE49-F238E27FC236}">
                <a16:creationId xmlns:a16="http://schemas.microsoft.com/office/drawing/2014/main" id="{7030F7E1-6742-4693-A3EB-3B904D7A508C}"/>
              </a:ext>
            </a:extLst>
          </p:cNvPr>
          <p:cNvSpPr txBox="1"/>
          <p:nvPr userDrawn="1"/>
        </p:nvSpPr>
        <p:spPr>
          <a:xfrm>
            <a:off x="504476" y="6389813"/>
            <a:ext cx="2642070" cy="184666"/>
          </a:xfrm>
          <a:prstGeom prst="rect">
            <a:avLst/>
          </a:prstGeom>
          <a:noFill/>
        </p:spPr>
        <p:txBody>
          <a:bodyPr wrap="none" rtlCol="0">
            <a:spAutoFit/>
          </a:bodyPr>
          <a:lstStyle/>
          <a:p>
            <a:pPr algn="l"/>
            <a:r>
              <a:rPr lang="en-US" sz="600" dirty="0">
                <a:solidFill>
                  <a:schemeClr val="tx1"/>
                </a:solidFill>
              </a:rPr>
              <a:t>© </a:t>
            </a:r>
            <a:fld id="{C9305E1C-00C6-7741-A376-0D18F41A32E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15363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FA33D-5535-4C9A-8FE3-B37ABA63B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93D77A-024C-472F-B312-4E06A5BAE0BA}"/>
              </a:ext>
            </a:extLst>
          </p:cNvPr>
          <p:cNvSpPr>
            <a:spLocks noGrp="1"/>
          </p:cNvSpPr>
          <p:nvPr>
            <p:ph type="body" orient="vert" idx="1"/>
          </p:nvPr>
        </p:nvSpPr>
        <p:spPr>
          <a:xfrm>
            <a:off x="609600" y="1718982"/>
            <a:ext cx="10972800" cy="44913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10D4DAD-D906-4444-864A-7CED33CEDEB5}"/>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5084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2CA4B-F100-498A-9F95-D1048E98B369}"/>
              </a:ext>
            </a:extLst>
          </p:cNvPr>
          <p:cNvSpPr>
            <a:spLocks noGrp="1"/>
          </p:cNvSpPr>
          <p:nvPr>
            <p:ph type="title" orient="vert"/>
          </p:nvPr>
        </p:nvSpPr>
        <p:spPr>
          <a:xfrm>
            <a:off x="8724900" y="914399"/>
            <a:ext cx="2857500" cy="52959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442DEB-18AA-41C3-A034-B81C2006971D}"/>
              </a:ext>
            </a:extLst>
          </p:cNvPr>
          <p:cNvSpPr>
            <a:spLocks noGrp="1"/>
          </p:cNvSpPr>
          <p:nvPr>
            <p:ph type="body" orient="vert" idx="1"/>
          </p:nvPr>
        </p:nvSpPr>
        <p:spPr>
          <a:xfrm>
            <a:off x="609600" y="914399"/>
            <a:ext cx="7962900"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0AA1474-147C-4D4E-B55D-24F747B205EB}"/>
              </a:ext>
            </a:extLst>
          </p:cNvPr>
          <p:cNvSpPr>
            <a:spLocks noGrp="1"/>
          </p:cNvSpPr>
          <p:nvPr>
            <p:ph type="sldNum" sz="quarter" idx="12"/>
          </p:nvPr>
        </p:nvSpPr>
        <p:spPr/>
        <p:txBody>
          <a:bodyPr/>
          <a:lstStyle/>
          <a:p>
            <a:fld id="{625061DB-7406-41C8-A121-52D8D4484FD1}" type="slidenum">
              <a:rPr lang="en-US" smtClean="0"/>
              <a:t>‹#›</a:t>
            </a:fld>
            <a:endParaRPr lang="en-US"/>
          </a:p>
        </p:txBody>
      </p:sp>
    </p:spTree>
    <p:extLst>
      <p:ext uri="{BB962C8B-B14F-4D97-AF65-F5344CB8AC3E}">
        <p14:creationId xmlns:p14="http://schemas.microsoft.com/office/powerpoint/2010/main" val="318921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02027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0999" y="6337300"/>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4A252AA-410C-4410-AE45-9D483892FCD8}"/>
              </a:ext>
            </a:extLst>
          </p:cNvPr>
          <p:cNvSpPr/>
          <p:nvPr userDrawn="1"/>
        </p:nvSpPr>
        <p:spPr>
          <a:xfrm>
            <a:off x="380999" y="163722"/>
            <a:ext cx="4943475" cy="5207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9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4148222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33462406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33028021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41718529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2252059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5973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Color set 1 - bar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6E677-D1C5-41E6-B3CE-AC80B7D7D6D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12198096" cy="6865005"/>
          </a:xfrm>
          <a:prstGeom prst="rect">
            <a:avLst/>
          </a:prstGeom>
        </p:spPr>
      </p:pic>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C70A3D7A-D432-439A-B35E-CF2544E63FBD}"/>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
        <p:nvSpPr>
          <p:cNvPr id="2" name="Title 1">
            <a:extLst>
              <a:ext uri="{FF2B5EF4-FFF2-40B4-BE49-F238E27FC236}">
                <a16:creationId xmlns:a16="http://schemas.microsoft.com/office/drawing/2014/main" id="{D46607AE-C838-AC88-AF22-AEA9D1B0936D}"/>
              </a:ext>
            </a:extLst>
          </p:cNvPr>
          <p:cNvSpPr>
            <a:spLocks noGrp="1"/>
          </p:cNvSpPr>
          <p:nvPr>
            <p:ph type="title" hasCustomPrompt="1"/>
          </p:nvPr>
        </p:nvSpPr>
        <p:spPr>
          <a:xfrm>
            <a:off x="609600" y="914401"/>
            <a:ext cx="7262191" cy="535531"/>
          </a:xfrm>
        </p:spPr>
        <p:txBody>
          <a:bodyPr/>
          <a:lstStyle>
            <a:lvl1pPr>
              <a:defRPr>
                <a:solidFill>
                  <a:schemeClr val="tx1"/>
                </a:solidFill>
              </a:defRPr>
            </a:lvl1pPr>
          </a:lstStyle>
          <a:p>
            <a:r>
              <a:rPr lang="en-US" dirty="0"/>
              <a:t>Title only layout with art</a:t>
            </a:r>
          </a:p>
        </p:txBody>
      </p:sp>
    </p:spTree>
    <p:extLst>
      <p:ext uri="{BB962C8B-B14F-4D97-AF65-F5344CB8AC3E}">
        <p14:creationId xmlns:p14="http://schemas.microsoft.com/office/powerpoint/2010/main" val="279594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 Color set 1 - ba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00E64-3299-BF8F-E232-ACAC613B2D3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1"/>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5B337A45-3492-46BC-9D48-C3D4051171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sp>
        <p:nvSpPr>
          <p:cNvPr id="7" name="TextBox 6">
            <a:extLst>
              <a:ext uri="{FF2B5EF4-FFF2-40B4-BE49-F238E27FC236}">
                <a16:creationId xmlns:a16="http://schemas.microsoft.com/office/drawing/2014/main" id="{0C3F2AF0-00FC-4762-AB95-0A52906265CB}"/>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1"/>
                </a:solidFill>
              </a:rPr>
              <a:t>© </a:t>
            </a:r>
            <a:fld id="{D1678136-60AD-1144-8D64-7A5B04B99226}" type="datetimeyyyy">
              <a:rPr lang="en-US" sz="600" smtClean="0">
                <a:solidFill>
                  <a:schemeClr val="tx1"/>
                </a:solidFill>
              </a:rPr>
              <a:t>2023</a:t>
            </a:fld>
            <a:r>
              <a:rPr lang="en-US" sz="600" dirty="0">
                <a:solidFill>
                  <a:schemeClr val="tx1"/>
                </a:solidFill>
              </a:rPr>
              <a:t>, Amazon Web Services, Inc. or its affiliates. All rights reserved. </a:t>
            </a:r>
          </a:p>
        </p:txBody>
      </p:sp>
    </p:spTree>
    <p:extLst>
      <p:ext uri="{BB962C8B-B14F-4D97-AF65-F5344CB8AC3E}">
        <p14:creationId xmlns:p14="http://schemas.microsoft.com/office/powerpoint/2010/main" val="121349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609600" y="1455968"/>
            <a:ext cx="10972800" cy="258532"/>
          </a:xfrm>
        </p:spPr>
        <p:txBody>
          <a:bodyPr/>
          <a:lstStyle>
            <a:lvl1pPr marL="0" indent="0">
              <a:buNone/>
              <a:defRPr sz="1200" b="1" i="0" cap="all" spc="300" baseline="0"/>
            </a:lvl1pPr>
          </a:lstStyle>
          <a:p>
            <a:pPr lvl="0"/>
            <a:r>
              <a:rPr lang="en-US" dirty="0"/>
              <a:t>Enter subtitle</a:t>
            </a:r>
          </a:p>
        </p:txBody>
      </p:sp>
      <p:sp>
        <p:nvSpPr>
          <p:cNvPr id="6" name="Slide Number Placeholder 5">
            <a:extLst>
              <a:ext uri="{FF2B5EF4-FFF2-40B4-BE49-F238E27FC236}">
                <a16:creationId xmlns:a16="http://schemas.microsoft.com/office/drawing/2014/main" id="{88178479-5E5D-4B94-9958-5C40D64BED65}"/>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30189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40">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406E-49D4-4042-B360-7083D5E4FCA5}"/>
              </a:ext>
            </a:extLst>
          </p:cNvPr>
          <p:cNvSpPr>
            <a:spLocks noGrp="1"/>
          </p:cNvSpPr>
          <p:nvPr>
            <p:ph type="title" hasCustomPrompt="1"/>
          </p:nvPr>
        </p:nvSpPr>
        <p:spPr>
          <a:xfrm>
            <a:off x="609600" y="-649830"/>
            <a:ext cx="10972800" cy="535531"/>
          </a:xfrm>
        </p:spPr>
        <p:txBody>
          <a:bodyPr/>
          <a:lstStyle>
            <a:lvl1pPr>
              <a:defRPr>
                <a:solidFill>
                  <a:schemeClr val="bg2"/>
                </a:solidFill>
              </a:defRPr>
            </a:lvl1pPr>
          </a:lstStyle>
          <a:p>
            <a:r>
              <a:rPr lang="en-US" dirty="0"/>
              <a:t>Enter unique title of slide for accessibility</a:t>
            </a:r>
          </a:p>
        </p:txBody>
      </p:sp>
      <p:sp>
        <p:nvSpPr>
          <p:cNvPr id="4" name="Slide Number Placeholder 3">
            <a:extLst>
              <a:ext uri="{FF2B5EF4-FFF2-40B4-BE49-F238E27FC236}">
                <a16:creationId xmlns:a16="http://schemas.microsoft.com/office/drawing/2014/main" id="{36BB167B-71A0-4735-93B6-5A034F89FE21}"/>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19278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60675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dirty="0">
                <a:solidFill>
                  <a:schemeClr val="tx2"/>
                </a:solidFill>
              </a:rPr>
              <a:t>KUBECON NORTH AMERICA 2023</a:t>
            </a:r>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1375741"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dirty="0"/>
          </a:p>
        </p:txBody>
      </p:sp>
      <p:sp>
        <p:nvSpPr>
          <p:cNvPr id="13" name="TextBox 12">
            <a:extLst>
              <a:ext uri="{FF2B5EF4-FFF2-40B4-BE49-F238E27FC236}">
                <a16:creationId xmlns:a16="http://schemas.microsoft.com/office/drawing/2014/main" id="{123D8171-6606-4DC3-AA28-D2EE5F0EC812}"/>
              </a:ext>
            </a:extLst>
          </p:cNvPr>
          <p:cNvSpPr txBox="1"/>
          <p:nvPr userDrawn="1"/>
        </p:nvSpPr>
        <p:spPr>
          <a:xfrm>
            <a:off x="1141084" y="6389813"/>
            <a:ext cx="2642070" cy="184666"/>
          </a:xfrm>
          <a:prstGeom prst="rect">
            <a:avLst/>
          </a:prstGeom>
          <a:noFill/>
        </p:spPr>
        <p:txBody>
          <a:bodyPr wrap="none" rtlCol="0">
            <a:spAutoFit/>
          </a:bodyPr>
          <a:lstStyle/>
          <a:p>
            <a:pPr algn="l"/>
            <a:r>
              <a:rPr lang="en-US" sz="600" dirty="0">
                <a:solidFill>
                  <a:schemeClr val="tx2"/>
                </a:solidFill>
              </a:rPr>
              <a:t>© </a:t>
            </a:r>
            <a:fld id="{C09C7244-04FA-4945-8501-81AE75998B9F}" type="datetimeyyyy">
              <a:rPr lang="en-US" sz="600" smtClean="0">
                <a:solidFill>
                  <a:schemeClr val="tx2"/>
                </a:solidFill>
              </a:rPr>
              <a:t>2023</a:t>
            </a:fld>
            <a:r>
              <a:rPr lang="en-US" sz="600" dirty="0">
                <a:solidFill>
                  <a:schemeClr val="tx2"/>
                </a:solidFill>
              </a:rPr>
              <a:t>, Amazon Web Services, Inc. or its affiliates. All rights reserved. </a:t>
            </a:r>
          </a:p>
        </p:txBody>
      </p:sp>
      <p:pic>
        <p:nvPicPr>
          <p:cNvPr id="11" name="Picture 10">
            <a:extLst>
              <a:ext uri="{FF2B5EF4-FFF2-40B4-BE49-F238E27FC236}">
                <a16:creationId xmlns:a16="http://schemas.microsoft.com/office/drawing/2014/main" id="{5DD0DB94-9453-40EB-A68F-D7B8C9139862}"/>
              </a:ext>
            </a:extLst>
          </p:cNvPr>
          <p:cNvPicPr>
            <a:picLocks noChangeAspect="1"/>
          </p:cNvPicPr>
          <p:nvPr userDrawn="1"/>
        </p:nvPicPr>
        <p:blipFill>
          <a:blip r:embed="rId47" cstate="print">
            <a:extLst>
              <a:ext uri="{28A0092B-C50C-407E-A947-70E740481C1C}">
                <a14:useLocalDpi xmlns:a14="http://schemas.microsoft.com/office/drawing/2010/main"/>
              </a:ext>
            </a:extLst>
          </a:blip>
          <a:stretch>
            <a:fillRect/>
          </a:stretch>
        </p:blipFill>
        <p:spPr>
          <a:xfrm>
            <a:off x="595295" y="6338002"/>
            <a:ext cx="365760" cy="218756"/>
          </a:xfrm>
          <a:prstGeom prst="rect">
            <a:avLst/>
          </a:prstGeom>
        </p:spPr>
      </p:pic>
      <p:pic>
        <p:nvPicPr>
          <p:cNvPr id="9220" name="Picture 4">
            <a:extLst>
              <a:ext uri="{FF2B5EF4-FFF2-40B4-BE49-F238E27FC236}">
                <a16:creationId xmlns:a16="http://schemas.microsoft.com/office/drawing/2014/main" id="{31CDE287-1637-E90B-FF37-8D25AA9D9FFA}"/>
              </a:ext>
            </a:extLst>
          </p:cNvPr>
          <p:cNvPicPr>
            <a:picLocks noChangeAspect="1" noChangeArrowheads="1"/>
          </p:cNvPicPr>
          <p:nvPr userDrawn="1"/>
        </p:nvPicPr>
        <p:blipFill rotWithShape="1">
          <a:blip r:embed="rId48">
            <a:extLst>
              <a:ext uri="{28A0092B-C50C-407E-A947-70E740481C1C}">
                <a14:useLocalDpi xmlns:a14="http://schemas.microsoft.com/office/drawing/2010/main" val="0"/>
              </a:ext>
            </a:extLst>
          </a:blip>
          <a:srcRect b="21548"/>
          <a:stretch/>
        </p:blipFill>
        <p:spPr bwMode="auto">
          <a:xfrm>
            <a:off x="10304941" y="6213337"/>
            <a:ext cx="1367459" cy="468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67875"/>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75" r:id="rId3"/>
    <p:sldLayoutId id="2147483676" r:id="rId4"/>
    <p:sldLayoutId id="2147483677" r:id="rId5"/>
    <p:sldLayoutId id="2147483679" r:id="rId6"/>
    <p:sldLayoutId id="2147483680"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3" r:id="rId28"/>
    <p:sldLayoutId id="2147483714" r:id="rId29"/>
    <p:sldLayoutId id="2147483726" r:id="rId30"/>
    <p:sldLayoutId id="2147483727" r:id="rId31"/>
    <p:sldLayoutId id="2147483728" r:id="rId32"/>
    <p:sldLayoutId id="2147483729" r:id="rId33"/>
    <p:sldLayoutId id="2147483730" r:id="rId34"/>
    <p:sldLayoutId id="2147483731" r:id="rId35"/>
    <p:sldLayoutId id="2147483733" r:id="rId36"/>
    <p:sldLayoutId id="2147483734" r:id="rId37"/>
    <p:sldLayoutId id="2147483746" r:id="rId38"/>
    <p:sldLayoutId id="2147483747" r:id="rId39"/>
    <p:sldLayoutId id="2147483748" r:id="rId40"/>
    <p:sldLayoutId id="2147483750" r:id="rId41"/>
    <p:sldLayoutId id="2147483751" r:id="rId42"/>
    <p:sldLayoutId id="2147483752" r:id="rId43"/>
    <p:sldLayoutId id="2147483753" r:id="rId44"/>
    <p:sldLayoutId id="2147483754"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192">
          <p15:clr>
            <a:srgbClr val="F26B43"/>
          </p15:clr>
        </p15:guide>
        <p15:guide id="4" orient="horz" pos="3912">
          <p15:clr>
            <a:srgbClr val="F26B43"/>
          </p15:clr>
        </p15:guide>
        <p15:guide id="5" orient="horz" pos="1080">
          <p15:clr>
            <a:srgbClr val="F26B43"/>
          </p15:clr>
        </p15:guide>
        <p15:guide id="6"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1.xm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image" Target="../media/image17.svg"/><Relationship Id="rId5" Type="http://schemas.openxmlformats.org/officeDocument/2006/relationships/image" Target="../media/image1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svg"/><Relationship Id="rId26" Type="http://schemas.openxmlformats.org/officeDocument/2006/relationships/image" Target="../media/image53.svg"/><Relationship Id="rId39" Type="http://schemas.openxmlformats.org/officeDocument/2006/relationships/image" Target="../media/image66.png"/><Relationship Id="rId21" Type="http://schemas.openxmlformats.org/officeDocument/2006/relationships/image" Target="../media/image48.png"/><Relationship Id="rId34" Type="http://schemas.openxmlformats.org/officeDocument/2006/relationships/image" Target="../media/image61.svg"/><Relationship Id="rId42" Type="http://schemas.openxmlformats.org/officeDocument/2006/relationships/image" Target="../media/image69.svg"/><Relationship Id="rId47" Type="http://schemas.openxmlformats.org/officeDocument/2006/relationships/image" Target="../media/image74.png"/><Relationship Id="rId50" Type="http://schemas.openxmlformats.org/officeDocument/2006/relationships/image" Target="../media/image77.svg"/><Relationship Id="rId7" Type="http://schemas.openxmlformats.org/officeDocument/2006/relationships/image" Target="../media/image29.png"/><Relationship Id="rId2" Type="http://schemas.openxmlformats.org/officeDocument/2006/relationships/image" Target="../media/image30.png"/><Relationship Id="rId16" Type="http://schemas.openxmlformats.org/officeDocument/2006/relationships/image" Target="../media/image43.svg"/><Relationship Id="rId29" Type="http://schemas.openxmlformats.org/officeDocument/2006/relationships/image" Target="../media/image56.png"/><Relationship Id="rId11" Type="http://schemas.openxmlformats.org/officeDocument/2006/relationships/image" Target="../media/image38.png"/><Relationship Id="rId24" Type="http://schemas.openxmlformats.org/officeDocument/2006/relationships/image" Target="../media/image51.svg"/><Relationship Id="rId32" Type="http://schemas.openxmlformats.org/officeDocument/2006/relationships/image" Target="../media/image59.svg"/><Relationship Id="rId37" Type="http://schemas.openxmlformats.org/officeDocument/2006/relationships/image" Target="../media/image64.png"/><Relationship Id="rId40" Type="http://schemas.openxmlformats.org/officeDocument/2006/relationships/image" Target="../media/image67.svg"/><Relationship Id="rId45" Type="http://schemas.openxmlformats.org/officeDocument/2006/relationships/image" Target="../media/image72.png"/><Relationship Id="rId5" Type="http://schemas.openxmlformats.org/officeDocument/2006/relationships/image" Target="../media/image33.sv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svg"/><Relationship Id="rId36" Type="http://schemas.openxmlformats.org/officeDocument/2006/relationships/image" Target="../media/image63.svg"/><Relationship Id="rId49" Type="http://schemas.openxmlformats.org/officeDocument/2006/relationships/image" Target="../media/image76.png"/><Relationship Id="rId10" Type="http://schemas.openxmlformats.org/officeDocument/2006/relationships/image" Target="../media/image37.svg"/><Relationship Id="rId19" Type="http://schemas.openxmlformats.org/officeDocument/2006/relationships/image" Target="../media/image46.png"/><Relationship Id="rId31" Type="http://schemas.openxmlformats.org/officeDocument/2006/relationships/image" Target="../media/image58.png"/><Relationship Id="rId44" Type="http://schemas.openxmlformats.org/officeDocument/2006/relationships/image" Target="../media/image71.sv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1.svg"/><Relationship Id="rId22" Type="http://schemas.openxmlformats.org/officeDocument/2006/relationships/image" Target="../media/image49.svg"/><Relationship Id="rId27" Type="http://schemas.openxmlformats.org/officeDocument/2006/relationships/image" Target="../media/image54.png"/><Relationship Id="rId30" Type="http://schemas.openxmlformats.org/officeDocument/2006/relationships/image" Target="../media/image57.svg"/><Relationship Id="rId35" Type="http://schemas.openxmlformats.org/officeDocument/2006/relationships/image" Target="../media/image62.png"/><Relationship Id="rId43" Type="http://schemas.openxmlformats.org/officeDocument/2006/relationships/image" Target="../media/image70.png"/><Relationship Id="rId48" Type="http://schemas.openxmlformats.org/officeDocument/2006/relationships/image" Target="../media/image75.svg"/><Relationship Id="rId8" Type="http://schemas.openxmlformats.org/officeDocument/2006/relationships/image" Target="../media/image35.png"/><Relationship Id="rId3" Type="http://schemas.openxmlformats.org/officeDocument/2006/relationships/image" Target="../media/image31.svg"/><Relationship Id="rId12" Type="http://schemas.openxmlformats.org/officeDocument/2006/relationships/image" Target="../media/image39.svg"/><Relationship Id="rId17" Type="http://schemas.openxmlformats.org/officeDocument/2006/relationships/image" Target="../media/image44.png"/><Relationship Id="rId25" Type="http://schemas.openxmlformats.org/officeDocument/2006/relationships/image" Target="../media/image52.png"/><Relationship Id="rId33" Type="http://schemas.openxmlformats.org/officeDocument/2006/relationships/image" Target="../media/image60.png"/><Relationship Id="rId38" Type="http://schemas.openxmlformats.org/officeDocument/2006/relationships/image" Target="../media/image65.svg"/><Relationship Id="rId46" Type="http://schemas.openxmlformats.org/officeDocument/2006/relationships/image" Target="../media/image73.svg"/><Relationship Id="rId20" Type="http://schemas.openxmlformats.org/officeDocument/2006/relationships/image" Target="../media/image47.svg"/><Relationship Id="rId41"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1.svg"/><Relationship Id="rId7" Type="http://schemas.openxmlformats.org/officeDocument/2006/relationships/image" Target="../media/image78.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8607CA4-C2B8-A4F5-B5C0-E476FD8081DF}"/>
              </a:ext>
            </a:extLst>
          </p:cNvPr>
          <p:cNvSpPr>
            <a:spLocks noGrp="1"/>
          </p:cNvSpPr>
          <p:nvPr>
            <p:ph type="body" sz="quarter" idx="10"/>
          </p:nvPr>
        </p:nvSpPr>
        <p:spPr/>
        <p:txBody>
          <a:bodyPr/>
          <a:lstStyle/>
          <a:p>
            <a:r>
              <a:rPr lang="en-US" dirty="0" err="1"/>
              <a:t>Kubecon</a:t>
            </a:r>
            <a:r>
              <a:rPr lang="en-US" dirty="0"/>
              <a:t> north America 2023</a:t>
            </a:r>
          </a:p>
        </p:txBody>
      </p:sp>
      <p:sp>
        <p:nvSpPr>
          <p:cNvPr id="11" name="Title 10">
            <a:extLst>
              <a:ext uri="{FF2B5EF4-FFF2-40B4-BE49-F238E27FC236}">
                <a16:creationId xmlns:a16="http://schemas.microsoft.com/office/drawing/2014/main" id="{3CC6D1A8-D25D-94F5-5BB0-96DCCC471DDD}"/>
              </a:ext>
            </a:extLst>
          </p:cNvPr>
          <p:cNvSpPr>
            <a:spLocks noGrp="1"/>
          </p:cNvSpPr>
          <p:nvPr>
            <p:ph type="ctrTitle"/>
          </p:nvPr>
        </p:nvSpPr>
        <p:spPr>
          <a:xfrm>
            <a:off x="609598" y="2126159"/>
            <a:ext cx="11016345" cy="2751522"/>
          </a:xfrm>
        </p:spPr>
        <p:txBody>
          <a:bodyPr/>
          <a:lstStyle/>
          <a:p>
            <a:r>
              <a:rPr lang="en-US" dirty="0"/>
              <a:t>Optimize cost and improve scalability with </a:t>
            </a:r>
            <a:r>
              <a:rPr lang="en-US" dirty="0" err="1"/>
              <a:t>Karpenter</a:t>
            </a:r>
            <a:r>
              <a:rPr lang="en-US" dirty="0"/>
              <a:t> on Kubernetes</a:t>
            </a:r>
          </a:p>
        </p:txBody>
      </p:sp>
      <p:sp>
        <p:nvSpPr>
          <p:cNvPr id="15" name="Text Placeholder 14">
            <a:extLst>
              <a:ext uri="{FF2B5EF4-FFF2-40B4-BE49-F238E27FC236}">
                <a16:creationId xmlns:a16="http://schemas.microsoft.com/office/drawing/2014/main" id="{FE1F0E0A-2FBA-4F15-6181-BBDCC8D0BE62}"/>
              </a:ext>
            </a:extLst>
          </p:cNvPr>
          <p:cNvSpPr>
            <a:spLocks noGrp="1"/>
          </p:cNvSpPr>
          <p:nvPr>
            <p:ph type="body" sz="quarter" idx="11"/>
          </p:nvPr>
        </p:nvSpPr>
        <p:spPr/>
        <p:txBody>
          <a:bodyPr/>
          <a:lstStyle/>
          <a:p>
            <a:r>
              <a:rPr lang="en-US" dirty="0"/>
              <a:t>Sandhya Job</a:t>
            </a:r>
          </a:p>
        </p:txBody>
      </p:sp>
      <p:sp>
        <p:nvSpPr>
          <p:cNvPr id="17" name="Text Placeholder 16">
            <a:extLst>
              <a:ext uri="{FF2B5EF4-FFF2-40B4-BE49-F238E27FC236}">
                <a16:creationId xmlns:a16="http://schemas.microsoft.com/office/drawing/2014/main" id="{C6D26A73-60C0-1321-9D1B-C1DEFCC5EF9A}"/>
              </a:ext>
            </a:extLst>
          </p:cNvPr>
          <p:cNvSpPr>
            <a:spLocks noGrp="1"/>
          </p:cNvSpPr>
          <p:nvPr>
            <p:ph type="body" sz="quarter" idx="12"/>
          </p:nvPr>
        </p:nvSpPr>
        <p:spPr>
          <a:xfrm>
            <a:off x="609598" y="4762500"/>
            <a:ext cx="3797302" cy="574003"/>
          </a:xfrm>
        </p:spPr>
        <p:txBody>
          <a:bodyPr/>
          <a:lstStyle/>
          <a:p>
            <a:r>
              <a:rPr lang="en-US" dirty="0"/>
              <a:t>WW Senior Container Specialist</a:t>
            </a:r>
          </a:p>
          <a:p>
            <a:r>
              <a:rPr lang="en-US" dirty="0"/>
              <a:t>Amazon Web Services</a:t>
            </a:r>
          </a:p>
        </p:txBody>
      </p:sp>
      <p:sp>
        <p:nvSpPr>
          <p:cNvPr id="28" name="Text Placeholder 14">
            <a:extLst>
              <a:ext uri="{FF2B5EF4-FFF2-40B4-BE49-F238E27FC236}">
                <a16:creationId xmlns:a16="http://schemas.microsoft.com/office/drawing/2014/main" id="{94190471-B7C5-704C-092C-5FD8D4F66723}"/>
              </a:ext>
            </a:extLst>
          </p:cNvPr>
          <p:cNvSpPr txBox="1">
            <a:spLocks/>
          </p:cNvSpPr>
          <p:nvPr/>
        </p:nvSpPr>
        <p:spPr>
          <a:xfrm>
            <a:off x="4219119" y="4349712"/>
            <a:ext cx="3797302" cy="3693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2000" b="0" i="0" kern="1200" cap="none" spc="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Rodrigo </a:t>
            </a:r>
            <a:r>
              <a:rPr lang="en-US" dirty="0" err="1"/>
              <a:t>Bersa</a:t>
            </a:r>
            <a:endParaRPr lang="en-US" dirty="0"/>
          </a:p>
        </p:txBody>
      </p:sp>
      <p:sp>
        <p:nvSpPr>
          <p:cNvPr id="29" name="Text Placeholder 16">
            <a:extLst>
              <a:ext uri="{FF2B5EF4-FFF2-40B4-BE49-F238E27FC236}">
                <a16:creationId xmlns:a16="http://schemas.microsoft.com/office/drawing/2014/main" id="{905CC1B2-AEC3-9DE2-4797-014810D96138}"/>
              </a:ext>
            </a:extLst>
          </p:cNvPr>
          <p:cNvSpPr txBox="1">
            <a:spLocks/>
          </p:cNvSpPr>
          <p:nvPr/>
        </p:nvSpPr>
        <p:spPr>
          <a:xfrm>
            <a:off x="4219119" y="4762500"/>
            <a:ext cx="3797302" cy="574003"/>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
              </a:spcAft>
              <a:buSzPct val="90000"/>
              <a:buFont typeface="Arial" panose="020B0604020202020204" pitchFamily="34" charset="0"/>
              <a:buNone/>
              <a:defRPr sz="16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WW Senior Container Specialist SA</a:t>
            </a:r>
          </a:p>
          <a:p>
            <a:r>
              <a:rPr lang="en-US" dirty="0"/>
              <a:t>Amazon Web Services</a:t>
            </a:r>
          </a:p>
        </p:txBody>
      </p:sp>
      <p:pic>
        <p:nvPicPr>
          <p:cNvPr id="30" name="Picture 4">
            <a:extLst>
              <a:ext uri="{FF2B5EF4-FFF2-40B4-BE49-F238E27FC236}">
                <a16:creationId xmlns:a16="http://schemas.microsoft.com/office/drawing/2014/main" id="{CDC79643-2258-6241-897B-45E8B127C0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548"/>
          <a:stretch/>
        </p:blipFill>
        <p:spPr bwMode="auto">
          <a:xfrm>
            <a:off x="8194122" y="465720"/>
            <a:ext cx="2743200" cy="93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6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136A0D-6CE6-57C6-FF02-3DCE7E0B230F}"/>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84863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ubecon-2023-karpenter-in-action.mp4">
            <a:hlinkClick r:id="" action="ppaction://media"/>
            <a:extLst>
              <a:ext uri="{FF2B5EF4-FFF2-40B4-BE49-F238E27FC236}">
                <a16:creationId xmlns:a16="http://schemas.microsoft.com/office/drawing/2014/main" id="{192E578B-2C32-F870-904C-93678B2929EC}"/>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762000"/>
            <a:ext cx="12192000" cy="5334000"/>
          </a:xfrm>
        </p:spPr>
      </p:pic>
      <p:sp>
        <p:nvSpPr>
          <p:cNvPr id="4" name="Title 3">
            <a:extLst>
              <a:ext uri="{FF2B5EF4-FFF2-40B4-BE49-F238E27FC236}">
                <a16:creationId xmlns:a16="http://schemas.microsoft.com/office/drawing/2014/main" id="{D88EEA1F-0922-5927-DB56-D6BD01786FCD}"/>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8E6860C-B3CE-9E93-C62E-1D20E8BA9085}"/>
              </a:ext>
            </a:extLst>
          </p:cNvPr>
          <p:cNvSpPr>
            <a:spLocks noGrp="1"/>
          </p:cNvSpPr>
          <p:nvPr>
            <p:ph type="sldNum" sz="quarter" idx="4294967295"/>
          </p:nvPr>
        </p:nvSpPr>
        <p:spPr>
          <a:xfrm>
            <a:off x="10817225" y="6289675"/>
            <a:ext cx="1374775" cy="365125"/>
          </a:xfrm>
        </p:spPr>
        <p:txBody>
          <a:bodyPr/>
          <a:lstStyle/>
          <a:p>
            <a:fld id="{EB4B8DE2-A4E8-46E4-8BBF-D75455EFF32C}" type="slidenum">
              <a:rPr lang="en-US" smtClean="0"/>
              <a:pPr/>
              <a:t>11</a:t>
            </a:fld>
            <a:endParaRPr lang="en-US"/>
          </a:p>
        </p:txBody>
      </p:sp>
    </p:spTree>
    <p:extLst>
      <p:ext uri="{BB962C8B-B14F-4D97-AF65-F5344CB8AC3E}">
        <p14:creationId xmlns:p14="http://schemas.microsoft.com/office/powerpoint/2010/main" val="3375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8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258575-F8DB-57AC-79C2-E0E7824B3214}"/>
              </a:ext>
            </a:extLst>
          </p:cNvPr>
          <p:cNvSpPr>
            <a:spLocks noGrp="1"/>
          </p:cNvSpPr>
          <p:nvPr>
            <p:ph type="title"/>
          </p:nvPr>
        </p:nvSpPr>
        <p:spPr/>
        <p:txBody>
          <a:bodyPr/>
          <a:lstStyle/>
          <a:p>
            <a:r>
              <a:rPr lang="en-US" dirty="0"/>
              <a:t>Session resources</a:t>
            </a:r>
          </a:p>
        </p:txBody>
      </p:sp>
      <p:sp>
        <p:nvSpPr>
          <p:cNvPr id="6" name="TextBox 5">
            <a:extLst>
              <a:ext uri="{FF2B5EF4-FFF2-40B4-BE49-F238E27FC236}">
                <a16:creationId xmlns:a16="http://schemas.microsoft.com/office/drawing/2014/main" id="{652F2F79-0D26-A833-5110-D52B12B87876}"/>
              </a:ext>
            </a:extLst>
          </p:cNvPr>
          <p:cNvSpPr txBox="1"/>
          <p:nvPr/>
        </p:nvSpPr>
        <p:spPr>
          <a:xfrm>
            <a:off x="609600" y="5175161"/>
            <a:ext cx="4906381" cy="338554"/>
          </a:xfrm>
          <a:prstGeom prst="rect">
            <a:avLst/>
          </a:prstGeom>
          <a:noFill/>
        </p:spPr>
        <p:txBody>
          <a:bodyPr wrap="square">
            <a:spAutoFit/>
          </a:bodyPr>
          <a:lstStyle/>
          <a:p>
            <a:pPr algn="ctr"/>
            <a:r>
              <a:rPr lang="en-US" sz="1600" dirty="0"/>
              <a:t>https://</a:t>
            </a:r>
            <a:r>
              <a:rPr lang="en-US" sz="1600" dirty="0" err="1"/>
              <a:t>github.com</a:t>
            </a:r>
            <a:r>
              <a:rPr lang="en-US" sz="1600" dirty="0"/>
              <a:t>/</a:t>
            </a:r>
            <a:r>
              <a:rPr lang="en-US" sz="1600" dirty="0" err="1"/>
              <a:t>rodrigobersa</a:t>
            </a:r>
            <a:r>
              <a:rPr lang="en-US" sz="1600" dirty="0"/>
              <a:t>/public-resources</a:t>
            </a:r>
          </a:p>
        </p:txBody>
      </p:sp>
      <p:pic>
        <p:nvPicPr>
          <p:cNvPr id="8" name="Picture 7">
            <a:extLst>
              <a:ext uri="{FF2B5EF4-FFF2-40B4-BE49-F238E27FC236}">
                <a16:creationId xmlns:a16="http://schemas.microsoft.com/office/drawing/2014/main" id="{6D345262-8627-90BC-6A52-C9EB0FF66593}"/>
              </a:ext>
            </a:extLst>
          </p:cNvPr>
          <p:cNvPicPr>
            <a:picLocks noChangeAspect="1"/>
          </p:cNvPicPr>
          <p:nvPr/>
        </p:nvPicPr>
        <p:blipFill>
          <a:blip r:embed="rId2"/>
          <a:stretch>
            <a:fillRect/>
          </a:stretch>
        </p:blipFill>
        <p:spPr>
          <a:xfrm>
            <a:off x="1688113" y="2054323"/>
            <a:ext cx="2749353" cy="2749353"/>
          </a:xfrm>
          <a:prstGeom prst="rect">
            <a:avLst/>
          </a:prstGeom>
        </p:spPr>
      </p:pic>
      <p:sp>
        <p:nvSpPr>
          <p:cNvPr id="3" name="TextBox 2">
            <a:extLst>
              <a:ext uri="{FF2B5EF4-FFF2-40B4-BE49-F238E27FC236}">
                <a16:creationId xmlns:a16="http://schemas.microsoft.com/office/drawing/2014/main" id="{127FA9F9-0C5B-693B-6120-5C4288AE4D25}"/>
              </a:ext>
            </a:extLst>
          </p:cNvPr>
          <p:cNvSpPr txBox="1"/>
          <p:nvPr/>
        </p:nvSpPr>
        <p:spPr>
          <a:xfrm>
            <a:off x="6223076" y="5175161"/>
            <a:ext cx="5359324" cy="338554"/>
          </a:xfrm>
          <a:prstGeom prst="rect">
            <a:avLst/>
          </a:prstGeom>
          <a:noFill/>
        </p:spPr>
        <p:txBody>
          <a:bodyPr wrap="square">
            <a:spAutoFit/>
          </a:bodyPr>
          <a:lstStyle/>
          <a:p>
            <a:pPr algn="ctr"/>
            <a:r>
              <a:rPr lang="en-US" sz="1600" dirty="0"/>
              <a:t>https://</a:t>
            </a:r>
            <a:r>
              <a:rPr lang="en-US" sz="1600" dirty="0" err="1"/>
              <a:t>github.com</a:t>
            </a:r>
            <a:r>
              <a:rPr lang="en-US" sz="1600" dirty="0"/>
              <a:t>/</a:t>
            </a:r>
            <a:r>
              <a:rPr lang="en-US" sz="1600" dirty="0" err="1"/>
              <a:t>aws</a:t>
            </a:r>
            <a:r>
              <a:rPr lang="en-US" sz="1600" dirty="0"/>
              <a:t>-samples/</a:t>
            </a:r>
            <a:r>
              <a:rPr lang="en-US" sz="1600" dirty="0" err="1"/>
              <a:t>karpenter</a:t>
            </a:r>
            <a:r>
              <a:rPr lang="en-US" sz="1600" dirty="0"/>
              <a:t>-blueprints</a:t>
            </a:r>
          </a:p>
        </p:txBody>
      </p:sp>
      <p:pic>
        <p:nvPicPr>
          <p:cNvPr id="7" name="Picture 6">
            <a:extLst>
              <a:ext uri="{FF2B5EF4-FFF2-40B4-BE49-F238E27FC236}">
                <a16:creationId xmlns:a16="http://schemas.microsoft.com/office/drawing/2014/main" id="{A9AB8AB3-1D8D-E3D8-74C4-72A31C5F53A9}"/>
              </a:ext>
            </a:extLst>
          </p:cNvPr>
          <p:cNvPicPr>
            <a:picLocks noChangeAspect="1"/>
          </p:cNvPicPr>
          <p:nvPr/>
        </p:nvPicPr>
        <p:blipFill>
          <a:blip r:embed="rId3"/>
          <a:stretch>
            <a:fillRect/>
          </a:stretch>
        </p:blipFill>
        <p:spPr>
          <a:xfrm>
            <a:off x="7528061" y="2054322"/>
            <a:ext cx="2749353" cy="2749353"/>
          </a:xfrm>
          <a:prstGeom prst="rect">
            <a:avLst/>
          </a:prstGeom>
        </p:spPr>
      </p:pic>
    </p:spTree>
    <p:extLst>
      <p:ext uri="{BB962C8B-B14F-4D97-AF65-F5344CB8AC3E}">
        <p14:creationId xmlns:p14="http://schemas.microsoft.com/office/powerpoint/2010/main" val="118676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AC73296-1488-B468-C7E5-75DC09864B26}"/>
              </a:ext>
            </a:extLst>
          </p:cNvPr>
          <p:cNvSpPr>
            <a:spLocks noGrp="1"/>
          </p:cNvSpPr>
          <p:nvPr>
            <p:ph type="body" sz="quarter" idx="10"/>
          </p:nvPr>
        </p:nvSpPr>
        <p:spPr/>
        <p:txBody>
          <a:bodyPr/>
          <a:lstStyle/>
          <a:p>
            <a:r>
              <a:rPr lang="en-US" dirty="0"/>
              <a:t>Sandhya Job</a:t>
            </a:r>
          </a:p>
        </p:txBody>
      </p:sp>
      <p:sp>
        <p:nvSpPr>
          <p:cNvPr id="13" name="Text Placeholder 12">
            <a:extLst>
              <a:ext uri="{FF2B5EF4-FFF2-40B4-BE49-F238E27FC236}">
                <a16:creationId xmlns:a16="http://schemas.microsoft.com/office/drawing/2014/main" id="{1C136BF0-31AD-23FF-C66A-0BC0A317643C}"/>
              </a:ext>
            </a:extLst>
          </p:cNvPr>
          <p:cNvSpPr>
            <a:spLocks noGrp="1"/>
          </p:cNvSpPr>
          <p:nvPr>
            <p:ph type="body" sz="quarter" idx="11"/>
          </p:nvPr>
        </p:nvSpPr>
        <p:spPr>
          <a:xfrm>
            <a:off x="619124" y="3990975"/>
            <a:ext cx="2334217" cy="535531"/>
          </a:xfrm>
        </p:spPr>
        <p:txBody>
          <a:bodyPr/>
          <a:lstStyle/>
          <a:p>
            <a:r>
              <a:rPr lang="en-US" dirty="0" err="1"/>
              <a:t>sandyjob@amazon.com</a:t>
            </a:r>
            <a:endParaRPr lang="en-US" dirty="0"/>
          </a:p>
        </p:txBody>
      </p:sp>
      <p:sp>
        <p:nvSpPr>
          <p:cNvPr id="14" name="Text Placeholder 13">
            <a:extLst>
              <a:ext uri="{FF2B5EF4-FFF2-40B4-BE49-F238E27FC236}">
                <a16:creationId xmlns:a16="http://schemas.microsoft.com/office/drawing/2014/main" id="{0173CB2B-8420-B6ED-5AF6-D246F873A5C6}"/>
              </a:ext>
            </a:extLst>
          </p:cNvPr>
          <p:cNvSpPr>
            <a:spLocks noGrp="1"/>
          </p:cNvSpPr>
          <p:nvPr>
            <p:ph type="body" sz="quarter" idx="12"/>
          </p:nvPr>
        </p:nvSpPr>
        <p:spPr>
          <a:xfrm>
            <a:off x="3333697" y="3621643"/>
            <a:ext cx="1994088" cy="369332"/>
          </a:xfrm>
        </p:spPr>
        <p:txBody>
          <a:bodyPr/>
          <a:lstStyle/>
          <a:p>
            <a:r>
              <a:rPr lang="en-US" dirty="0"/>
              <a:t>Rodrigo </a:t>
            </a:r>
            <a:r>
              <a:rPr lang="en-US" dirty="0" err="1"/>
              <a:t>Bersa</a:t>
            </a:r>
            <a:endParaRPr lang="en-US" dirty="0"/>
          </a:p>
        </p:txBody>
      </p:sp>
      <p:sp>
        <p:nvSpPr>
          <p:cNvPr id="15" name="Text Placeholder 14">
            <a:extLst>
              <a:ext uri="{FF2B5EF4-FFF2-40B4-BE49-F238E27FC236}">
                <a16:creationId xmlns:a16="http://schemas.microsoft.com/office/drawing/2014/main" id="{C90F487F-A289-D153-E73C-1A951534AA7D}"/>
              </a:ext>
            </a:extLst>
          </p:cNvPr>
          <p:cNvSpPr>
            <a:spLocks noGrp="1"/>
          </p:cNvSpPr>
          <p:nvPr>
            <p:ph type="body" sz="quarter" idx="13"/>
          </p:nvPr>
        </p:nvSpPr>
        <p:spPr>
          <a:xfrm>
            <a:off x="3333696" y="3990975"/>
            <a:ext cx="2249261" cy="586705"/>
          </a:xfrm>
        </p:spPr>
        <p:txBody>
          <a:bodyPr/>
          <a:lstStyle/>
          <a:p>
            <a:r>
              <a:rPr lang="en-US" dirty="0" err="1"/>
              <a:t>bersr@amazon.com</a:t>
            </a:r>
            <a:endParaRPr lang="en-US" dirty="0"/>
          </a:p>
          <a:p>
            <a:r>
              <a:rPr lang="en-US" dirty="0" err="1"/>
              <a:t>linkedin.com</a:t>
            </a:r>
            <a:r>
              <a:rPr lang="en-US" dirty="0"/>
              <a:t>/in/</a:t>
            </a:r>
            <a:r>
              <a:rPr lang="en-US" dirty="0" err="1"/>
              <a:t>bersa</a:t>
            </a:r>
            <a:endParaRPr lang="en-US" dirty="0"/>
          </a:p>
        </p:txBody>
      </p:sp>
    </p:spTree>
    <p:extLst>
      <p:ext uri="{BB962C8B-B14F-4D97-AF65-F5344CB8AC3E}">
        <p14:creationId xmlns:p14="http://schemas.microsoft.com/office/powerpoint/2010/main" val="388800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BA455C-B8DD-604B-A445-EE657A91823B}"/>
              </a:ext>
            </a:extLst>
          </p:cNvPr>
          <p:cNvSpPr>
            <a:spLocks noGrp="1"/>
          </p:cNvSpPr>
          <p:nvPr>
            <p:ph type="title"/>
          </p:nvPr>
        </p:nvSpPr>
        <p:spPr/>
        <p:txBody>
          <a:bodyPr/>
          <a:lstStyle/>
          <a:p>
            <a:r>
              <a:rPr lang="en-US" sz="3200" dirty="0"/>
              <a:t>Right sized scaling</a:t>
            </a:r>
            <a:endParaRPr lang="en-US" dirty="0"/>
          </a:p>
        </p:txBody>
      </p:sp>
      <p:sp>
        <p:nvSpPr>
          <p:cNvPr id="2" name="TextBox 1">
            <a:extLst>
              <a:ext uri="{FF2B5EF4-FFF2-40B4-BE49-F238E27FC236}">
                <a16:creationId xmlns:a16="http://schemas.microsoft.com/office/drawing/2014/main" id="{F6E5CF82-C92C-554B-9302-C1B0D94410AD}"/>
              </a:ext>
            </a:extLst>
          </p:cNvPr>
          <p:cNvSpPr txBox="1"/>
          <p:nvPr/>
        </p:nvSpPr>
        <p:spPr>
          <a:xfrm>
            <a:off x="609600" y="1285141"/>
            <a:ext cx="10972800" cy="584775"/>
          </a:xfrm>
          <a:prstGeom prst="rect">
            <a:avLst/>
          </a:prstGeom>
          <a:noFill/>
        </p:spPr>
        <p:txBody>
          <a:bodyPr wrap="square" lIns="0" rtlCol="0">
            <a:spAutoFit/>
          </a:bodyPr>
          <a:lstStyle/>
          <a:p>
            <a:pPr>
              <a:spcAft>
                <a:spcPts val="1200"/>
              </a:spcAft>
            </a:pPr>
            <a:r>
              <a:rPr lang="en-US" sz="1600" dirty="0" err="1"/>
              <a:t>Karpenter</a:t>
            </a:r>
            <a:r>
              <a:rPr lang="en-US" sz="1600" dirty="0"/>
              <a:t> is open-source, flexible, and high-performance Kubernetes cluster </a:t>
            </a:r>
            <a:r>
              <a:rPr lang="en-US" sz="1600" dirty="0" err="1"/>
              <a:t>autoscaler</a:t>
            </a:r>
            <a:r>
              <a:rPr lang="en-US" sz="1600" dirty="0"/>
              <a:t> that simplifies infrastructure with the right nodes at the right time. </a:t>
            </a:r>
          </a:p>
        </p:txBody>
      </p:sp>
      <p:sp>
        <p:nvSpPr>
          <p:cNvPr id="11" name="TextBox 10">
            <a:extLst>
              <a:ext uri="{FF2B5EF4-FFF2-40B4-BE49-F238E27FC236}">
                <a16:creationId xmlns:a16="http://schemas.microsoft.com/office/drawing/2014/main" id="{77253550-6770-654B-990F-B9533489BC09}"/>
              </a:ext>
            </a:extLst>
          </p:cNvPr>
          <p:cNvSpPr txBox="1"/>
          <p:nvPr/>
        </p:nvSpPr>
        <p:spPr>
          <a:xfrm>
            <a:off x="2301841" y="2364488"/>
            <a:ext cx="8875025" cy="584775"/>
          </a:xfrm>
          <a:prstGeom prst="rect">
            <a:avLst/>
          </a:prstGeom>
          <a:noFill/>
        </p:spPr>
        <p:txBody>
          <a:bodyPr wrap="square" lIns="0" rtlCol="0">
            <a:spAutoFit/>
          </a:bodyPr>
          <a:lstStyle/>
          <a:p>
            <a:r>
              <a:rPr lang="en-US" dirty="0"/>
              <a:t>Application first infrastructure</a:t>
            </a:r>
          </a:p>
          <a:p>
            <a:r>
              <a:rPr lang="en-US" sz="1400" i="1" dirty="0"/>
              <a:t>Node provisioning based on Pod requirements, improving application availability by responding faster</a:t>
            </a:r>
          </a:p>
        </p:txBody>
      </p:sp>
      <p:grpSp>
        <p:nvGrpSpPr>
          <p:cNvPr id="53" name="Graphic 4">
            <a:extLst>
              <a:ext uri="{FF2B5EF4-FFF2-40B4-BE49-F238E27FC236}">
                <a16:creationId xmlns:a16="http://schemas.microsoft.com/office/drawing/2014/main" id="{31BDF283-3176-E845-B4C4-A81FEB18922F}"/>
              </a:ext>
            </a:extLst>
          </p:cNvPr>
          <p:cNvGrpSpPr>
            <a:grpSpLocks noChangeAspect="1"/>
          </p:cNvGrpSpPr>
          <p:nvPr/>
        </p:nvGrpSpPr>
        <p:grpSpPr>
          <a:xfrm>
            <a:off x="698333" y="2199676"/>
            <a:ext cx="914400" cy="849639"/>
            <a:chOff x="1300375" y="2724887"/>
            <a:chExt cx="1669095" cy="1561857"/>
          </a:xfrm>
          <a:noFill/>
        </p:grpSpPr>
        <p:grpSp>
          <p:nvGrpSpPr>
            <p:cNvPr id="54" name="Graphic 4">
              <a:extLst>
                <a:ext uri="{FF2B5EF4-FFF2-40B4-BE49-F238E27FC236}">
                  <a16:creationId xmlns:a16="http://schemas.microsoft.com/office/drawing/2014/main" id="{4FEF7165-6320-AE4C-9C7C-F2164D0E3AAD}"/>
                </a:ext>
              </a:extLst>
            </p:cNvPr>
            <p:cNvGrpSpPr/>
            <p:nvPr/>
          </p:nvGrpSpPr>
          <p:grpSpPr>
            <a:xfrm>
              <a:off x="1300375" y="2724887"/>
              <a:ext cx="1669095" cy="1561857"/>
              <a:chOff x="1300375" y="2724887"/>
              <a:chExt cx="1669095" cy="1561857"/>
            </a:xfrm>
            <a:noFill/>
          </p:grpSpPr>
          <p:grpSp>
            <p:nvGrpSpPr>
              <p:cNvPr id="59" name="Graphic 4">
                <a:extLst>
                  <a:ext uri="{FF2B5EF4-FFF2-40B4-BE49-F238E27FC236}">
                    <a16:creationId xmlns:a16="http://schemas.microsoft.com/office/drawing/2014/main" id="{3D35267F-8352-054B-90E1-764B8B850AFB}"/>
                  </a:ext>
                </a:extLst>
              </p:cNvPr>
              <p:cNvGrpSpPr/>
              <p:nvPr/>
            </p:nvGrpSpPr>
            <p:grpSpPr>
              <a:xfrm>
                <a:off x="1300375" y="2724887"/>
                <a:ext cx="1669095" cy="1561857"/>
                <a:chOff x="1300375" y="2724887"/>
                <a:chExt cx="1669095" cy="1561857"/>
              </a:xfrm>
              <a:noFill/>
            </p:grpSpPr>
            <p:sp>
              <p:nvSpPr>
                <p:cNvPr id="68" name="Freeform 67">
                  <a:extLst>
                    <a:ext uri="{FF2B5EF4-FFF2-40B4-BE49-F238E27FC236}">
                      <a16:creationId xmlns:a16="http://schemas.microsoft.com/office/drawing/2014/main" id="{AFF0ECEF-ED97-C944-AC2D-85448A1A66EB}"/>
                    </a:ext>
                  </a:extLst>
                </p:cNvPr>
                <p:cNvSpPr/>
                <p:nvPr/>
              </p:nvSpPr>
              <p:spPr>
                <a:xfrm>
                  <a:off x="1546705" y="3542447"/>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69" name="Freeform 68">
                  <a:extLst>
                    <a:ext uri="{FF2B5EF4-FFF2-40B4-BE49-F238E27FC236}">
                      <a16:creationId xmlns:a16="http://schemas.microsoft.com/office/drawing/2014/main" id="{C87E445B-FC32-3B4B-9376-B8E0034DFA9C}"/>
                    </a:ext>
                  </a:extLst>
                </p:cNvPr>
                <p:cNvSpPr/>
                <p:nvPr/>
              </p:nvSpPr>
              <p:spPr>
                <a:xfrm>
                  <a:off x="1546705" y="3279129"/>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0" name="Freeform 69">
                  <a:extLst>
                    <a:ext uri="{FF2B5EF4-FFF2-40B4-BE49-F238E27FC236}">
                      <a16:creationId xmlns:a16="http://schemas.microsoft.com/office/drawing/2014/main" id="{3E271BA3-25E8-6C4D-A8D2-DC4CB0049C2B}"/>
                    </a:ext>
                  </a:extLst>
                </p:cNvPr>
                <p:cNvSpPr/>
                <p:nvPr/>
              </p:nvSpPr>
              <p:spPr>
                <a:xfrm>
                  <a:off x="1954423" y="2861855"/>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1" name="Freeform 70">
                  <a:extLst>
                    <a:ext uri="{FF2B5EF4-FFF2-40B4-BE49-F238E27FC236}">
                      <a16:creationId xmlns:a16="http://schemas.microsoft.com/office/drawing/2014/main" id="{2387DBA3-F258-0A4E-B3BB-5313BDEF7E76}"/>
                    </a:ext>
                  </a:extLst>
                </p:cNvPr>
                <p:cNvSpPr/>
                <p:nvPr/>
              </p:nvSpPr>
              <p:spPr>
                <a:xfrm>
                  <a:off x="2212432" y="2861855"/>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2" name="Freeform 71">
                  <a:extLst>
                    <a:ext uri="{FF2B5EF4-FFF2-40B4-BE49-F238E27FC236}">
                      <a16:creationId xmlns:a16="http://schemas.microsoft.com/office/drawing/2014/main" id="{F7B20670-71E3-7C43-99D4-701D0399B296}"/>
                    </a:ext>
                  </a:extLst>
                </p:cNvPr>
                <p:cNvSpPr/>
                <p:nvPr/>
              </p:nvSpPr>
              <p:spPr>
                <a:xfrm>
                  <a:off x="2636076" y="3264264"/>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3" name="Freeform 72">
                  <a:extLst>
                    <a:ext uri="{FF2B5EF4-FFF2-40B4-BE49-F238E27FC236}">
                      <a16:creationId xmlns:a16="http://schemas.microsoft.com/office/drawing/2014/main" id="{94DD6E4F-D38F-7146-9275-0F2A44DD0FB8}"/>
                    </a:ext>
                  </a:extLst>
                </p:cNvPr>
                <p:cNvSpPr/>
                <p:nvPr/>
              </p:nvSpPr>
              <p:spPr>
                <a:xfrm>
                  <a:off x="2636076" y="3538200"/>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chemeClr val="accent2"/>
                  </a:solidFill>
                  <a:prstDash val="solid"/>
                  <a:round/>
                </a:ln>
              </p:spPr>
              <p:txBody>
                <a:bodyPr rtlCol="0" anchor="ctr"/>
                <a:lstStyle/>
                <a:p>
                  <a:endParaRPr lang="en-ES" sz="1500"/>
                </a:p>
              </p:txBody>
            </p:sp>
            <p:sp>
              <p:nvSpPr>
                <p:cNvPr id="74" name="Freeform 73">
                  <a:extLst>
                    <a:ext uri="{FF2B5EF4-FFF2-40B4-BE49-F238E27FC236}">
                      <a16:creationId xmlns:a16="http://schemas.microsoft.com/office/drawing/2014/main" id="{5A585650-E76B-814B-8EDF-EC4BA78C3241}"/>
                    </a:ext>
                  </a:extLst>
                </p:cNvPr>
                <p:cNvSpPr/>
                <p:nvPr/>
              </p:nvSpPr>
              <p:spPr>
                <a:xfrm>
                  <a:off x="1954423" y="3952288"/>
                  <a:ext cx="95558" cy="95558"/>
                </a:xfrm>
                <a:custGeom>
                  <a:avLst/>
                  <a:gdLst>
                    <a:gd name="connsiteX0" fmla="*/ 95559 w 95558"/>
                    <a:gd name="connsiteY0" fmla="*/ 47780 h 95558"/>
                    <a:gd name="connsiteX1" fmla="*/ 47779 w 95558"/>
                    <a:gd name="connsiteY1" fmla="*/ 95559 h 95558"/>
                    <a:gd name="connsiteX2" fmla="*/ 0 w 95558"/>
                    <a:gd name="connsiteY2" fmla="*/ 47780 h 95558"/>
                    <a:gd name="connsiteX3" fmla="*/ 47779 w 95558"/>
                    <a:gd name="connsiteY3" fmla="*/ 0 h 95558"/>
                    <a:gd name="connsiteX4" fmla="*/ 95559 w 95558"/>
                    <a:gd name="connsiteY4" fmla="*/ 47780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80"/>
                      </a:moveTo>
                      <a:cubicBezTo>
                        <a:pt x="95559" y="74167"/>
                        <a:pt x="74167" y="95559"/>
                        <a:pt x="47779" y="95559"/>
                      </a:cubicBezTo>
                      <a:cubicBezTo>
                        <a:pt x="21392" y="95559"/>
                        <a:pt x="0" y="74167"/>
                        <a:pt x="0" y="47780"/>
                      </a:cubicBezTo>
                      <a:cubicBezTo>
                        <a:pt x="0" y="21392"/>
                        <a:pt x="21392" y="0"/>
                        <a:pt x="47779" y="0"/>
                      </a:cubicBezTo>
                      <a:cubicBezTo>
                        <a:pt x="74167" y="0"/>
                        <a:pt x="95559" y="21392"/>
                        <a:pt x="95559" y="47780"/>
                      </a:cubicBezTo>
                      <a:close/>
                    </a:path>
                  </a:pathLst>
                </a:custGeom>
                <a:noFill/>
                <a:ln w="19050" cap="flat">
                  <a:solidFill>
                    <a:schemeClr val="accent2"/>
                  </a:solidFill>
                  <a:prstDash val="solid"/>
                  <a:round/>
                </a:ln>
              </p:spPr>
              <p:txBody>
                <a:bodyPr rtlCol="0" anchor="ctr"/>
                <a:lstStyle/>
                <a:p>
                  <a:endParaRPr lang="en-ES" sz="1500"/>
                </a:p>
              </p:txBody>
            </p:sp>
            <p:sp>
              <p:nvSpPr>
                <p:cNvPr id="75" name="Freeform 74">
                  <a:extLst>
                    <a:ext uri="{FF2B5EF4-FFF2-40B4-BE49-F238E27FC236}">
                      <a16:creationId xmlns:a16="http://schemas.microsoft.com/office/drawing/2014/main" id="{EE1A97C3-AF4F-3F4C-B594-86177840E60A}"/>
                    </a:ext>
                  </a:extLst>
                </p:cNvPr>
                <p:cNvSpPr/>
                <p:nvPr/>
              </p:nvSpPr>
              <p:spPr>
                <a:xfrm>
                  <a:off x="2232605" y="3952288"/>
                  <a:ext cx="95558" cy="95558"/>
                </a:xfrm>
                <a:custGeom>
                  <a:avLst/>
                  <a:gdLst>
                    <a:gd name="connsiteX0" fmla="*/ 95559 w 95558"/>
                    <a:gd name="connsiteY0" fmla="*/ 47780 h 95558"/>
                    <a:gd name="connsiteX1" fmla="*/ 47779 w 95558"/>
                    <a:gd name="connsiteY1" fmla="*/ 95559 h 95558"/>
                    <a:gd name="connsiteX2" fmla="*/ 0 w 95558"/>
                    <a:gd name="connsiteY2" fmla="*/ 47780 h 95558"/>
                    <a:gd name="connsiteX3" fmla="*/ 47779 w 95558"/>
                    <a:gd name="connsiteY3" fmla="*/ 0 h 95558"/>
                    <a:gd name="connsiteX4" fmla="*/ 95559 w 95558"/>
                    <a:gd name="connsiteY4" fmla="*/ 47780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80"/>
                      </a:moveTo>
                      <a:cubicBezTo>
                        <a:pt x="95559" y="74167"/>
                        <a:pt x="74167" y="95559"/>
                        <a:pt x="47779" y="95559"/>
                      </a:cubicBezTo>
                      <a:cubicBezTo>
                        <a:pt x="21392" y="95559"/>
                        <a:pt x="0" y="74167"/>
                        <a:pt x="0" y="47780"/>
                      </a:cubicBezTo>
                      <a:cubicBezTo>
                        <a:pt x="0" y="21392"/>
                        <a:pt x="21392" y="0"/>
                        <a:pt x="47779" y="0"/>
                      </a:cubicBezTo>
                      <a:cubicBezTo>
                        <a:pt x="74167" y="0"/>
                        <a:pt x="95559" y="21392"/>
                        <a:pt x="95559" y="47780"/>
                      </a:cubicBezTo>
                      <a:close/>
                    </a:path>
                  </a:pathLst>
                </a:custGeom>
                <a:noFill/>
                <a:ln w="19050" cap="flat">
                  <a:solidFill>
                    <a:schemeClr val="accent2"/>
                  </a:solidFill>
                  <a:prstDash val="solid"/>
                  <a:round/>
                </a:ln>
              </p:spPr>
              <p:txBody>
                <a:bodyPr rtlCol="0" anchor="ctr"/>
                <a:lstStyle/>
                <a:p>
                  <a:endParaRPr lang="en-ES" sz="1500"/>
                </a:p>
              </p:txBody>
            </p:sp>
            <p:sp>
              <p:nvSpPr>
                <p:cNvPr id="76" name="Freeform 75">
                  <a:extLst>
                    <a:ext uri="{FF2B5EF4-FFF2-40B4-BE49-F238E27FC236}">
                      <a16:creationId xmlns:a16="http://schemas.microsoft.com/office/drawing/2014/main" id="{1FBC28F2-F63F-1A4B-9AE1-790BF8CFC2D6}"/>
                    </a:ext>
                  </a:extLst>
                </p:cNvPr>
                <p:cNvSpPr/>
                <p:nvPr/>
              </p:nvSpPr>
              <p:spPr>
                <a:xfrm>
                  <a:off x="2810206" y="2724887"/>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7"/>
                        <a:pt x="88126" y="60521"/>
                        <a:pt x="121041" y="60521"/>
                      </a:cubicBezTo>
                      <a:lnTo>
                        <a:pt x="121041" y="60521"/>
                      </a:lnTo>
                      <a:lnTo>
                        <a:pt x="121041" y="60521"/>
                      </a:lnTo>
                      <a:cubicBezTo>
                        <a:pt x="88126" y="59459"/>
                        <a:pt x="60521" y="87065"/>
                        <a:pt x="60521" y="121041"/>
                      </a:cubicBezTo>
                      <a:lnTo>
                        <a:pt x="60521" y="121041"/>
                      </a:lnTo>
                      <a:close/>
                    </a:path>
                  </a:pathLst>
                </a:custGeom>
                <a:noFill/>
                <a:ln w="19050" cap="flat">
                  <a:solidFill>
                    <a:schemeClr val="accent2"/>
                  </a:solidFill>
                  <a:prstDash val="solid"/>
                  <a:round/>
                </a:ln>
              </p:spPr>
              <p:txBody>
                <a:bodyPr rtlCol="0" anchor="ctr"/>
                <a:lstStyle/>
                <a:p>
                  <a:endParaRPr lang="en-ES" sz="1500"/>
                </a:p>
              </p:txBody>
            </p:sp>
            <p:sp>
              <p:nvSpPr>
                <p:cNvPr id="77" name="Freeform 76">
                  <a:extLst>
                    <a:ext uri="{FF2B5EF4-FFF2-40B4-BE49-F238E27FC236}">
                      <a16:creationId xmlns:a16="http://schemas.microsoft.com/office/drawing/2014/main" id="{471C8495-B1C7-9848-BFEC-F5F753ADFE51}"/>
                    </a:ext>
                  </a:extLst>
                </p:cNvPr>
                <p:cNvSpPr/>
                <p:nvPr/>
              </p:nvSpPr>
              <p:spPr>
                <a:xfrm>
                  <a:off x="1300375" y="3327970"/>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7" y="60521"/>
                        <a:pt x="60521" y="32915"/>
                        <a:pt x="60521" y="0"/>
                      </a:cubicBezTo>
                      <a:lnTo>
                        <a:pt x="60521" y="0"/>
                      </a:lnTo>
                      <a:lnTo>
                        <a:pt x="60521" y="0"/>
                      </a:lnTo>
                      <a:cubicBezTo>
                        <a:pt x="60521" y="33976"/>
                        <a:pt x="88127" y="60521"/>
                        <a:pt x="121041" y="60521"/>
                      </a:cubicBezTo>
                      <a:lnTo>
                        <a:pt x="121041" y="60521"/>
                      </a:lnTo>
                      <a:lnTo>
                        <a:pt x="121041" y="60521"/>
                      </a:lnTo>
                      <a:cubicBezTo>
                        <a:pt x="88127" y="60521"/>
                        <a:pt x="60521" y="88126"/>
                        <a:pt x="60521" y="121041"/>
                      </a:cubicBezTo>
                      <a:lnTo>
                        <a:pt x="60521" y="121041"/>
                      </a:lnTo>
                      <a:close/>
                    </a:path>
                  </a:pathLst>
                </a:custGeom>
                <a:noFill/>
                <a:ln w="19050" cap="flat">
                  <a:solidFill>
                    <a:schemeClr val="accent2"/>
                  </a:solidFill>
                  <a:prstDash val="solid"/>
                  <a:round/>
                </a:ln>
              </p:spPr>
              <p:txBody>
                <a:bodyPr rtlCol="0" anchor="ctr"/>
                <a:lstStyle/>
                <a:p>
                  <a:endParaRPr lang="en-ES" sz="1500" dirty="0"/>
                </a:p>
              </p:txBody>
            </p:sp>
            <p:sp>
              <p:nvSpPr>
                <p:cNvPr id="78" name="Freeform 77">
                  <a:extLst>
                    <a:ext uri="{FF2B5EF4-FFF2-40B4-BE49-F238E27FC236}">
                      <a16:creationId xmlns:a16="http://schemas.microsoft.com/office/drawing/2014/main" id="{5CF10001-0F5B-544A-999C-7F557D98B244}"/>
                    </a:ext>
                  </a:extLst>
                </p:cNvPr>
                <p:cNvSpPr/>
                <p:nvPr/>
              </p:nvSpPr>
              <p:spPr>
                <a:xfrm>
                  <a:off x="1300375" y="4025550"/>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7" y="60521"/>
                        <a:pt x="60521" y="32915"/>
                        <a:pt x="60521" y="0"/>
                      </a:cubicBezTo>
                      <a:lnTo>
                        <a:pt x="60521" y="0"/>
                      </a:lnTo>
                      <a:lnTo>
                        <a:pt x="60521" y="0"/>
                      </a:lnTo>
                      <a:cubicBezTo>
                        <a:pt x="60521" y="33976"/>
                        <a:pt x="88127" y="60521"/>
                        <a:pt x="121041" y="60521"/>
                      </a:cubicBezTo>
                      <a:lnTo>
                        <a:pt x="121041" y="60521"/>
                      </a:lnTo>
                      <a:lnTo>
                        <a:pt x="121041" y="60521"/>
                      </a:lnTo>
                      <a:cubicBezTo>
                        <a:pt x="88127" y="60521"/>
                        <a:pt x="60521" y="88127"/>
                        <a:pt x="60521" y="121041"/>
                      </a:cubicBezTo>
                      <a:lnTo>
                        <a:pt x="60521" y="121041"/>
                      </a:lnTo>
                      <a:close/>
                    </a:path>
                  </a:pathLst>
                </a:custGeom>
                <a:noFill/>
                <a:ln w="19050" cap="flat">
                  <a:solidFill>
                    <a:schemeClr val="accent2"/>
                  </a:solidFill>
                  <a:prstDash val="solid"/>
                  <a:round/>
                </a:ln>
              </p:spPr>
              <p:txBody>
                <a:bodyPr rtlCol="0" anchor="ctr"/>
                <a:lstStyle/>
                <a:p>
                  <a:endParaRPr lang="en-ES" sz="1500"/>
                </a:p>
              </p:txBody>
            </p:sp>
            <p:sp>
              <p:nvSpPr>
                <p:cNvPr id="79" name="Freeform 78">
                  <a:extLst>
                    <a:ext uri="{FF2B5EF4-FFF2-40B4-BE49-F238E27FC236}">
                      <a16:creationId xmlns:a16="http://schemas.microsoft.com/office/drawing/2014/main" id="{98DD89A9-0D92-2241-8E3F-E6DBBBD1DE7A}"/>
                    </a:ext>
                  </a:extLst>
                </p:cNvPr>
                <p:cNvSpPr/>
                <p:nvPr/>
              </p:nvSpPr>
              <p:spPr>
                <a:xfrm>
                  <a:off x="2102008" y="4165703"/>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6"/>
                        <a:pt x="88126" y="60521"/>
                        <a:pt x="121041" y="60521"/>
                      </a:cubicBezTo>
                      <a:lnTo>
                        <a:pt x="121041" y="60521"/>
                      </a:lnTo>
                      <a:lnTo>
                        <a:pt x="121041" y="60521"/>
                      </a:lnTo>
                      <a:cubicBezTo>
                        <a:pt x="87065" y="60521"/>
                        <a:pt x="60521" y="88127"/>
                        <a:pt x="60521" y="121041"/>
                      </a:cubicBezTo>
                      <a:lnTo>
                        <a:pt x="60521" y="121041"/>
                      </a:lnTo>
                      <a:close/>
                    </a:path>
                  </a:pathLst>
                </a:custGeom>
                <a:noFill/>
                <a:ln w="19050" cap="flat">
                  <a:solidFill>
                    <a:schemeClr val="accent2"/>
                  </a:solidFill>
                  <a:prstDash val="solid"/>
                  <a:round/>
                </a:ln>
              </p:spPr>
              <p:txBody>
                <a:bodyPr rtlCol="0" anchor="ctr"/>
                <a:lstStyle/>
                <a:p>
                  <a:endParaRPr lang="en-ES" sz="1500" dirty="0"/>
                </a:p>
              </p:txBody>
            </p:sp>
            <p:sp>
              <p:nvSpPr>
                <p:cNvPr id="80" name="Freeform 79">
                  <a:extLst>
                    <a:ext uri="{FF2B5EF4-FFF2-40B4-BE49-F238E27FC236}">
                      <a16:creationId xmlns:a16="http://schemas.microsoft.com/office/drawing/2014/main" id="{AFC8AE44-376F-1E49-8A73-CFC90450F7C3}"/>
                    </a:ext>
                  </a:extLst>
                </p:cNvPr>
                <p:cNvSpPr/>
                <p:nvPr/>
              </p:nvSpPr>
              <p:spPr>
                <a:xfrm>
                  <a:off x="2848429" y="3286561"/>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6"/>
                        <a:pt x="88127" y="60521"/>
                        <a:pt x="121041" y="60521"/>
                      </a:cubicBezTo>
                      <a:lnTo>
                        <a:pt x="121041" y="60521"/>
                      </a:lnTo>
                      <a:lnTo>
                        <a:pt x="121041" y="60521"/>
                      </a:lnTo>
                      <a:cubicBezTo>
                        <a:pt x="87065" y="60521"/>
                        <a:pt x="60521" y="87065"/>
                        <a:pt x="60521" y="121041"/>
                      </a:cubicBezTo>
                      <a:lnTo>
                        <a:pt x="60521" y="121041"/>
                      </a:lnTo>
                      <a:close/>
                    </a:path>
                  </a:pathLst>
                </a:custGeom>
                <a:noFill/>
                <a:ln w="19050" cap="flat">
                  <a:solidFill>
                    <a:schemeClr val="accent2"/>
                  </a:solidFill>
                  <a:prstDash val="solid"/>
                  <a:round/>
                </a:ln>
              </p:spPr>
              <p:txBody>
                <a:bodyPr rtlCol="0" anchor="ctr"/>
                <a:lstStyle/>
                <a:p>
                  <a:endParaRPr lang="en-ES" sz="1500" dirty="0"/>
                </a:p>
              </p:txBody>
            </p:sp>
          </p:grpSp>
          <p:sp>
            <p:nvSpPr>
              <p:cNvPr id="60" name="Freeform 59">
                <a:extLst>
                  <a:ext uri="{FF2B5EF4-FFF2-40B4-BE49-F238E27FC236}">
                    <a16:creationId xmlns:a16="http://schemas.microsoft.com/office/drawing/2014/main" id="{D649E4CC-AE4F-2F45-9121-A5CE08546848}"/>
                  </a:ext>
                </a:extLst>
              </p:cNvPr>
              <p:cNvSpPr/>
              <p:nvPr/>
            </p:nvSpPr>
            <p:spPr>
              <a:xfrm>
                <a:off x="1502781" y="2818879"/>
                <a:ext cx="452703" cy="460250"/>
              </a:xfrm>
              <a:custGeom>
                <a:avLst/>
                <a:gdLst>
                  <a:gd name="connsiteX0" fmla="*/ 452704 w 452703"/>
                  <a:gd name="connsiteY0" fmla="*/ 63150 h 460250"/>
                  <a:gd name="connsiteX1" fmla="*/ 73654 w 452703"/>
                  <a:gd name="connsiteY1" fmla="*/ 37668 h 460250"/>
                  <a:gd name="connsiteX2" fmla="*/ 67283 w 452703"/>
                  <a:gd name="connsiteY2" fmla="*/ 460250 h 460250"/>
                </a:gdLst>
                <a:ahLst/>
                <a:cxnLst>
                  <a:cxn ang="0">
                    <a:pos x="connsiteX0" y="connsiteY0"/>
                  </a:cxn>
                  <a:cxn ang="0">
                    <a:pos x="connsiteX1" y="connsiteY1"/>
                  </a:cxn>
                  <a:cxn ang="0">
                    <a:pos x="connsiteX2" y="connsiteY2"/>
                  </a:cxn>
                </a:cxnLst>
                <a:rect l="l" t="t" r="r" b="b"/>
                <a:pathLst>
                  <a:path w="452703" h="460250">
                    <a:moveTo>
                      <a:pt x="452704" y="63150"/>
                    </a:moveTo>
                    <a:cubicBezTo>
                      <a:pt x="452704" y="63150"/>
                      <a:pt x="198942" y="-60015"/>
                      <a:pt x="73654" y="37668"/>
                    </a:cubicBezTo>
                    <a:cubicBezTo>
                      <a:pt x="73654" y="37668"/>
                      <a:pt x="-87735" y="117300"/>
                      <a:pt x="67283" y="460250"/>
                    </a:cubicBezTo>
                  </a:path>
                </a:pathLst>
              </a:custGeom>
              <a:noFill/>
              <a:ln w="19050" cap="flat">
                <a:solidFill>
                  <a:schemeClr val="accent2"/>
                </a:solidFill>
                <a:prstDash val="solid"/>
                <a:round/>
              </a:ln>
            </p:spPr>
            <p:txBody>
              <a:bodyPr rtlCol="0" anchor="ctr"/>
              <a:lstStyle/>
              <a:p>
                <a:endParaRPr lang="en-ES" sz="1500"/>
              </a:p>
            </p:txBody>
          </p:sp>
          <p:sp>
            <p:nvSpPr>
              <p:cNvPr id="61" name="Freeform 60">
                <a:extLst>
                  <a:ext uri="{FF2B5EF4-FFF2-40B4-BE49-F238E27FC236}">
                    <a16:creationId xmlns:a16="http://schemas.microsoft.com/office/drawing/2014/main" id="{3B56BDBB-8D05-004A-8551-1490E7BA3EC9}"/>
                  </a:ext>
                </a:extLst>
              </p:cNvPr>
              <p:cNvSpPr/>
              <p:nvPr/>
            </p:nvSpPr>
            <p:spPr>
              <a:xfrm>
                <a:off x="1713402" y="3514841"/>
                <a:ext cx="339765" cy="345073"/>
              </a:xfrm>
              <a:custGeom>
                <a:avLst/>
                <a:gdLst>
                  <a:gd name="connsiteX0" fmla="*/ 0 w 339765"/>
                  <a:gd name="connsiteY0" fmla="*/ 0 h 345073"/>
                  <a:gd name="connsiteX1" fmla="*/ 339765 w 339765"/>
                  <a:gd name="connsiteY1" fmla="*/ 345074 h 345073"/>
                </a:gdLst>
                <a:ahLst/>
                <a:cxnLst>
                  <a:cxn ang="0">
                    <a:pos x="connsiteX0" y="connsiteY0"/>
                  </a:cxn>
                  <a:cxn ang="0">
                    <a:pos x="connsiteX1" y="connsiteY1"/>
                  </a:cxn>
                </a:cxnLst>
                <a:rect l="l" t="t" r="r" b="b"/>
                <a:pathLst>
                  <a:path w="339765" h="345073">
                    <a:moveTo>
                      <a:pt x="0" y="0"/>
                    </a:moveTo>
                    <a:cubicBezTo>
                      <a:pt x="72200" y="96621"/>
                      <a:pt x="185809" y="226156"/>
                      <a:pt x="339765" y="345074"/>
                    </a:cubicBezTo>
                  </a:path>
                </a:pathLst>
              </a:custGeom>
              <a:noFill/>
              <a:ln w="19050" cap="flat">
                <a:solidFill>
                  <a:schemeClr val="accent2"/>
                </a:solidFill>
                <a:prstDash val="solid"/>
                <a:round/>
              </a:ln>
            </p:spPr>
            <p:txBody>
              <a:bodyPr rtlCol="0" anchor="ctr"/>
              <a:lstStyle/>
              <a:p>
                <a:endParaRPr lang="en-ES" sz="1500"/>
              </a:p>
            </p:txBody>
          </p:sp>
          <p:sp>
            <p:nvSpPr>
              <p:cNvPr id="62" name="Freeform 61">
                <a:extLst>
                  <a:ext uri="{FF2B5EF4-FFF2-40B4-BE49-F238E27FC236}">
                    <a16:creationId xmlns:a16="http://schemas.microsoft.com/office/drawing/2014/main" id="{7A328B31-91C6-5F42-8C73-7CB8546DCA22}"/>
                  </a:ext>
                </a:extLst>
              </p:cNvPr>
              <p:cNvSpPr/>
              <p:nvPr/>
            </p:nvSpPr>
            <p:spPr>
              <a:xfrm>
                <a:off x="2320732" y="3628450"/>
                <a:ext cx="447873" cy="455477"/>
              </a:xfrm>
              <a:custGeom>
                <a:avLst/>
                <a:gdLst>
                  <a:gd name="connsiteX0" fmla="*/ 0 w 447873"/>
                  <a:gd name="connsiteY0" fmla="*/ 396038 h 455477"/>
                  <a:gd name="connsiteX1" fmla="*/ 390730 w 447873"/>
                  <a:gd name="connsiteY1" fmla="*/ 406656 h 455477"/>
                  <a:gd name="connsiteX2" fmla="*/ 384359 w 447873"/>
                  <a:gd name="connsiteY2" fmla="*/ 0 h 455477"/>
                </a:gdLst>
                <a:ahLst/>
                <a:cxnLst>
                  <a:cxn ang="0">
                    <a:pos x="connsiteX0" y="connsiteY0"/>
                  </a:cxn>
                  <a:cxn ang="0">
                    <a:pos x="connsiteX1" y="connsiteY1"/>
                  </a:cxn>
                  <a:cxn ang="0">
                    <a:pos x="connsiteX2" y="connsiteY2"/>
                  </a:cxn>
                </a:cxnLst>
                <a:rect l="l" t="t" r="r" b="b"/>
                <a:pathLst>
                  <a:path w="447873" h="455477">
                    <a:moveTo>
                      <a:pt x="0" y="396038"/>
                    </a:moveTo>
                    <a:cubicBezTo>
                      <a:pt x="0" y="396038"/>
                      <a:pt x="261194" y="522389"/>
                      <a:pt x="390730" y="406656"/>
                    </a:cubicBezTo>
                    <a:cubicBezTo>
                      <a:pt x="390730" y="406656"/>
                      <a:pt x="523450" y="314283"/>
                      <a:pt x="384359" y="0"/>
                    </a:cubicBezTo>
                  </a:path>
                </a:pathLst>
              </a:custGeom>
              <a:noFill/>
              <a:ln w="19050" cap="flat">
                <a:solidFill>
                  <a:schemeClr val="accent2"/>
                </a:solidFill>
                <a:prstDash val="solid"/>
                <a:round/>
              </a:ln>
            </p:spPr>
            <p:txBody>
              <a:bodyPr rtlCol="0" anchor="ctr"/>
              <a:lstStyle/>
              <a:p>
                <a:endParaRPr lang="en-ES" sz="1500"/>
              </a:p>
            </p:txBody>
          </p:sp>
          <p:sp>
            <p:nvSpPr>
              <p:cNvPr id="63" name="Freeform 62">
                <a:extLst>
                  <a:ext uri="{FF2B5EF4-FFF2-40B4-BE49-F238E27FC236}">
                    <a16:creationId xmlns:a16="http://schemas.microsoft.com/office/drawing/2014/main" id="{DE8ECAAC-33D8-1C49-AA03-163EBEC1EBF5}"/>
                  </a:ext>
                </a:extLst>
              </p:cNvPr>
              <p:cNvSpPr/>
              <p:nvPr/>
            </p:nvSpPr>
            <p:spPr>
              <a:xfrm>
                <a:off x="2212432" y="3037046"/>
                <a:ext cx="332332" cy="333394"/>
              </a:xfrm>
              <a:custGeom>
                <a:avLst/>
                <a:gdLst>
                  <a:gd name="connsiteX0" fmla="*/ 332333 w 332332"/>
                  <a:gd name="connsiteY0" fmla="*/ 333394 h 333394"/>
                  <a:gd name="connsiteX1" fmla="*/ 0 w 332332"/>
                  <a:gd name="connsiteY1" fmla="*/ 0 h 333394"/>
                </a:gdLst>
                <a:ahLst/>
                <a:cxnLst>
                  <a:cxn ang="0">
                    <a:pos x="connsiteX0" y="connsiteY0"/>
                  </a:cxn>
                  <a:cxn ang="0">
                    <a:pos x="connsiteX1" y="connsiteY1"/>
                  </a:cxn>
                </a:cxnLst>
                <a:rect l="l" t="t" r="r" b="b"/>
                <a:pathLst>
                  <a:path w="332332" h="333394">
                    <a:moveTo>
                      <a:pt x="332333" y="333394"/>
                    </a:moveTo>
                    <a:cubicBezTo>
                      <a:pt x="258009" y="235712"/>
                      <a:pt x="146524" y="111485"/>
                      <a:pt x="0" y="0"/>
                    </a:cubicBezTo>
                  </a:path>
                </a:pathLst>
              </a:custGeom>
              <a:noFill/>
              <a:ln w="19050" cap="flat">
                <a:solidFill>
                  <a:schemeClr val="accent2"/>
                </a:solidFill>
                <a:prstDash val="solid"/>
                <a:round/>
              </a:ln>
            </p:spPr>
            <p:txBody>
              <a:bodyPr rtlCol="0" anchor="ctr"/>
              <a:lstStyle/>
              <a:p>
                <a:endParaRPr lang="en-ES" sz="1500"/>
              </a:p>
            </p:txBody>
          </p:sp>
          <p:sp>
            <p:nvSpPr>
              <p:cNvPr id="64" name="Freeform 63">
                <a:extLst>
                  <a:ext uri="{FF2B5EF4-FFF2-40B4-BE49-F238E27FC236}">
                    <a16:creationId xmlns:a16="http://schemas.microsoft.com/office/drawing/2014/main" id="{0CF14D0E-AB5A-0D49-8276-5900D2DA734E}"/>
                  </a:ext>
                </a:extLst>
              </p:cNvPr>
              <p:cNvSpPr/>
              <p:nvPr/>
            </p:nvSpPr>
            <p:spPr>
              <a:xfrm>
                <a:off x="2044673" y="3353453"/>
                <a:ext cx="615823" cy="624318"/>
              </a:xfrm>
              <a:custGeom>
                <a:avLst/>
                <a:gdLst>
                  <a:gd name="connsiteX0" fmla="*/ 615824 w 615823"/>
                  <a:gd name="connsiteY0" fmla="*/ 0 h 624318"/>
                  <a:gd name="connsiteX1" fmla="*/ 0 w 615823"/>
                  <a:gd name="connsiteY1" fmla="*/ 624318 h 624318"/>
                </a:gdLst>
                <a:ahLst/>
                <a:cxnLst>
                  <a:cxn ang="0">
                    <a:pos x="connsiteX0" y="connsiteY0"/>
                  </a:cxn>
                  <a:cxn ang="0">
                    <a:pos x="connsiteX1" y="connsiteY1"/>
                  </a:cxn>
                </a:cxnLst>
                <a:rect l="l" t="t" r="r" b="b"/>
                <a:pathLst>
                  <a:path w="615823" h="624318">
                    <a:moveTo>
                      <a:pt x="615824" y="0"/>
                    </a:moveTo>
                    <a:cubicBezTo>
                      <a:pt x="615824" y="0"/>
                      <a:pt x="465053" y="336580"/>
                      <a:pt x="0" y="624318"/>
                    </a:cubicBezTo>
                  </a:path>
                </a:pathLst>
              </a:custGeom>
              <a:noFill/>
              <a:ln w="19050" cap="flat">
                <a:solidFill>
                  <a:schemeClr val="accent2"/>
                </a:solidFill>
                <a:prstDash val="solid"/>
                <a:round/>
              </a:ln>
            </p:spPr>
            <p:txBody>
              <a:bodyPr rtlCol="0" anchor="ctr"/>
              <a:lstStyle/>
              <a:p>
                <a:endParaRPr lang="en-ES" sz="1500"/>
              </a:p>
            </p:txBody>
          </p:sp>
          <p:sp>
            <p:nvSpPr>
              <p:cNvPr id="65" name="Freeform 64">
                <a:extLst>
                  <a:ext uri="{FF2B5EF4-FFF2-40B4-BE49-F238E27FC236}">
                    <a16:creationId xmlns:a16="http://schemas.microsoft.com/office/drawing/2014/main" id="{3C5510BE-21E3-9849-86A1-D6E2AC7ECDDF}"/>
                  </a:ext>
                </a:extLst>
              </p:cNvPr>
              <p:cNvSpPr/>
              <p:nvPr/>
            </p:nvSpPr>
            <p:spPr>
              <a:xfrm>
                <a:off x="1502867" y="3633759"/>
                <a:ext cx="448370" cy="452177"/>
              </a:xfrm>
              <a:custGeom>
                <a:avLst/>
                <a:gdLst>
                  <a:gd name="connsiteX0" fmla="*/ 448370 w 448370"/>
                  <a:gd name="connsiteY0" fmla="*/ 390730 h 452177"/>
                  <a:gd name="connsiteX1" fmla="*/ 73567 w 448370"/>
                  <a:gd name="connsiteY1" fmla="*/ 414089 h 452177"/>
                  <a:gd name="connsiteX2" fmla="*/ 62950 w 448370"/>
                  <a:gd name="connsiteY2" fmla="*/ 0 h 452177"/>
                </a:gdLst>
                <a:ahLst/>
                <a:cxnLst>
                  <a:cxn ang="0">
                    <a:pos x="connsiteX0" y="connsiteY0"/>
                  </a:cxn>
                  <a:cxn ang="0">
                    <a:pos x="connsiteX1" y="connsiteY1"/>
                  </a:cxn>
                  <a:cxn ang="0">
                    <a:pos x="connsiteX2" y="connsiteY2"/>
                  </a:cxn>
                </a:cxnLst>
                <a:rect l="l" t="t" r="r" b="b"/>
                <a:pathLst>
                  <a:path w="448370" h="452177">
                    <a:moveTo>
                      <a:pt x="448370" y="390730"/>
                    </a:moveTo>
                    <a:cubicBezTo>
                      <a:pt x="448370" y="390730"/>
                      <a:pt x="203103" y="511771"/>
                      <a:pt x="73567" y="414089"/>
                    </a:cubicBezTo>
                    <a:cubicBezTo>
                      <a:pt x="73567" y="414089"/>
                      <a:pt x="-84636" y="329147"/>
                      <a:pt x="62950" y="0"/>
                    </a:cubicBezTo>
                  </a:path>
                </a:pathLst>
              </a:custGeom>
              <a:noFill/>
              <a:ln w="19050" cap="flat">
                <a:solidFill>
                  <a:schemeClr val="accent2"/>
                </a:solidFill>
                <a:prstDash val="solid"/>
                <a:round/>
              </a:ln>
            </p:spPr>
            <p:txBody>
              <a:bodyPr rtlCol="0" anchor="ctr"/>
              <a:lstStyle/>
              <a:p>
                <a:endParaRPr lang="en-ES" sz="1500"/>
              </a:p>
            </p:txBody>
          </p:sp>
          <p:sp>
            <p:nvSpPr>
              <p:cNvPr id="66" name="Freeform 65">
                <a:extLst>
                  <a:ext uri="{FF2B5EF4-FFF2-40B4-BE49-F238E27FC236}">
                    <a16:creationId xmlns:a16="http://schemas.microsoft.com/office/drawing/2014/main" id="{B6D96F3B-A82F-7B4C-9683-4A3688243371}"/>
                  </a:ext>
                </a:extLst>
              </p:cNvPr>
              <p:cNvSpPr/>
              <p:nvPr/>
            </p:nvSpPr>
            <p:spPr>
              <a:xfrm>
                <a:off x="1612534" y="2936179"/>
                <a:ext cx="600959" cy="606268"/>
              </a:xfrm>
              <a:custGeom>
                <a:avLst/>
                <a:gdLst>
                  <a:gd name="connsiteX0" fmla="*/ 0 w 600959"/>
                  <a:gd name="connsiteY0" fmla="*/ 606268 h 606268"/>
                  <a:gd name="connsiteX1" fmla="*/ 600959 w 600959"/>
                  <a:gd name="connsiteY1" fmla="*/ 0 h 606268"/>
                </a:gdLst>
                <a:ahLst/>
                <a:cxnLst>
                  <a:cxn ang="0">
                    <a:pos x="connsiteX0" y="connsiteY0"/>
                  </a:cxn>
                  <a:cxn ang="0">
                    <a:pos x="connsiteX1" y="connsiteY1"/>
                  </a:cxn>
                </a:cxnLst>
                <a:rect l="l" t="t" r="r" b="b"/>
                <a:pathLst>
                  <a:path w="600959" h="606268">
                    <a:moveTo>
                      <a:pt x="0" y="606268"/>
                    </a:moveTo>
                    <a:cubicBezTo>
                      <a:pt x="0" y="606268"/>
                      <a:pt x="186871" y="245268"/>
                      <a:pt x="600959" y="0"/>
                    </a:cubicBezTo>
                  </a:path>
                </a:pathLst>
              </a:custGeom>
              <a:noFill/>
              <a:ln w="19050" cap="flat">
                <a:solidFill>
                  <a:schemeClr val="accent2"/>
                </a:solidFill>
                <a:prstDash val="solid"/>
                <a:round/>
              </a:ln>
            </p:spPr>
            <p:txBody>
              <a:bodyPr rtlCol="0" anchor="ctr"/>
              <a:lstStyle/>
              <a:p>
                <a:endParaRPr lang="en-ES" sz="1500"/>
              </a:p>
            </p:txBody>
          </p:sp>
          <p:sp>
            <p:nvSpPr>
              <p:cNvPr id="67" name="Freeform 66">
                <a:extLst>
                  <a:ext uri="{FF2B5EF4-FFF2-40B4-BE49-F238E27FC236}">
                    <a16:creationId xmlns:a16="http://schemas.microsoft.com/office/drawing/2014/main" id="{B792029D-5857-C74E-A3D3-5359B99BF86C}"/>
                  </a:ext>
                </a:extLst>
              </p:cNvPr>
              <p:cNvSpPr/>
              <p:nvPr/>
            </p:nvSpPr>
            <p:spPr>
              <a:xfrm>
                <a:off x="2307991" y="2819328"/>
                <a:ext cx="462829" cy="444935"/>
              </a:xfrm>
              <a:custGeom>
                <a:avLst/>
                <a:gdLst>
                  <a:gd name="connsiteX0" fmla="*/ 0 w 462829"/>
                  <a:gd name="connsiteY0" fmla="*/ 66947 h 444935"/>
                  <a:gd name="connsiteX1" fmla="*/ 394977 w 462829"/>
                  <a:gd name="connsiteY1" fmla="*/ 42527 h 444935"/>
                  <a:gd name="connsiteX2" fmla="*/ 402409 w 462829"/>
                  <a:gd name="connsiteY2" fmla="*/ 444936 h 444935"/>
                </a:gdLst>
                <a:ahLst/>
                <a:cxnLst>
                  <a:cxn ang="0">
                    <a:pos x="connsiteX0" y="connsiteY0"/>
                  </a:cxn>
                  <a:cxn ang="0">
                    <a:pos x="connsiteX1" y="connsiteY1"/>
                  </a:cxn>
                  <a:cxn ang="0">
                    <a:pos x="connsiteX2" y="connsiteY2"/>
                  </a:cxn>
                </a:cxnLst>
                <a:rect l="l" t="t" r="r" b="b"/>
                <a:pathLst>
                  <a:path w="462829" h="444935">
                    <a:moveTo>
                      <a:pt x="0" y="66947"/>
                    </a:moveTo>
                    <a:cubicBezTo>
                      <a:pt x="0" y="66947"/>
                      <a:pt x="243144" y="-65773"/>
                      <a:pt x="394977" y="42527"/>
                    </a:cubicBezTo>
                    <a:cubicBezTo>
                      <a:pt x="394977" y="42527"/>
                      <a:pt x="542562" y="140209"/>
                      <a:pt x="402409" y="444936"/>
                    </a:cubicBezTo>
                  </a:path>
                </a:pathLst>
              </a:custGeom>
              <a:noFill/>
              <a:ln w="19050" cap="flat">
                <a:solidFill>
                  <a:schemeClr val="accent2"/>
                </a:solidFill>
                <a:prstDash val="solid"/>
                <a:round/>
              </a:ln>
            </p:spPr>
            <p:txBody>
              <a:bodyPr rtlCol="0" anchor="ctr"/>
              <a:lstStyle/>
              <a:p>
                <a:endParaRPr lang="en-ES" sz="1500" dirty="0"/>
              </a:p>
            </p:txBody>
          </p:sp>
        </p:grpSp>
        <p:grpSp>
          <p:nvGrpSpPr>
            <p:cNvPr id="55" name="Graphic 4">
              <a:extLst>
                <a:ext uri="{FF2B5EF4-FFF2-40B4-BE49-F238E27FC236}">
                  <a16:creationId xmlns:a16="http://schemas.microsoft.com/office/drawing/2014/main" id="{C644300B-D282-4C43-9C0F-F8862404CE25}"/>
                </a:ext>
              </a:extLst>
            </p:cNvPr>
            <p:cNvGrpSpPr/>
            <p:nvPr/>
          </p:nvGrpSpPr>
          <p:grpSpPr>
            <a:xfrm>
              <a:off x="1904520" y="3194188"/>
              <a:ext cx="451250" cy="527697"/>
              <a:chOff x="1904520" y="3194188"/>
              <a:chExt cx="451250" cy="527697"/>
            </a:xfrm>
            <a:noFill/>
          </p:grpSpPr>
          <p:sp>
            <p:nvSpPr>
              <p:cNvPr id="56" name="Freeform 55">
                <a:extLst>
                  <a:ext uri="{FF2B5EF4-FFF2-40B4-BE49-F238E27FC236}">
                    <a16:creationId xmlns:a16="http://schemas.microsoft.com/office/drawing/2014/main" id="{01F0A1B6-88D3-8F42-8EBF-0014C5AE9BF1}"/>
                  </a:ext>
                </a:extLst>
              </p:cNvPr>
              <p:cNvSpPr/>
              <p:nvPr/>
            </p:nvSpPr>
            <p:spPr>
              <a:xfrm>
                <a:off x="1904520" y="3194188"/>
                <a:ext cx="451250" cy="232526"/>
              </a:xfrm>
              <a:custGeom>
                <a:avLst/>
                <a:gdLst>
                  <a:gd name="connsiteX0" fmla="*/ 228280 w 451250"/>
                  <a:gd name="connsiteY0" fmla="*/ 0 h 232526"/>
                  <a:gd name="connsiteX1" fmla="*/ 0 w 451250"/>
                  <a:gd name="connsiteY1" fmla="*/ 116794 h 232526"/>
                  <a:gd name="connsiteX2" fmla="*/ 221909 w 451250"/>
                  <a:gd name="connsiteY2" fmla="*/ 232527 h 232526"/>
                  <a:gd name="connsiteX3" fmla="*/ 451250 w 451250"/>
                  <a:gd name="connsiteY3" fmla="*/ 116794 h 232526"/>
                </a:gdLst>
                <a:ahLst/>
                <a:cxnLst>
                  <a:cxn ang="0">
                    <a:pos x="connsiteX0" y="connsiteY0"/>
                  </a:cxn>
                  <a:cxn ang="0">
                    <a:pos x="connsiteX1" y="connsiteY1"/>
                  </a:cxn>
                  <a:cxn ang="0">
                    <a:pos x="connsiteX2" y="connsiteY2"/>
                  </a:cxn>
                  <a:cxn ang="0">
                    <a:pos x="connsiteX3" y="connsiteY3"/>
                  </a:cxn>
                </a:cxnLst>
                <a:rect l="l" t="t" r="r" b="b"/>
                <a:pathLst>
                  <a:path w="451250" h="232526">
                    <a:moveTo>
                      <a:pt x="228280" y="0"/>
                    </a:moveTo>
                    <a:lnTo>
                      <a:pt x="0" y="116794"/>
                    </a:lnTo>
                    <a:lnTo>
                      <a:pt x="221909" y="232527"/>
                    </a:lnTo>
                    <a:lnTo>
                      <a:pt x="451250" y="116794"/>
                    </a:lnTo>
                    <a:close/>
                  </a:path>
                </a:pathLst>
              </a:custGeom>
              <a:noFill/>
              <a:ln w="19050" cap="flat">
                <a:solidFill>
                  <a:schemeClr val="accent2"/>
                </a:solidFill>
                <a:prstDash val="solid"/>
                <a:round/>
              </a:ln>
            </p:spPr>
            <p:txBody>
              <a:bodyPr rtlCol="0" anchor="ctr"/>
              <a:lstStyle/>
              <a:p>
                <a:endParaRPr lang="en-ES" sz="1500"/>
              </a:p>
            </p:txBody>
          </p:sp>
          <p:sp>
            <p:nvSpPr>
              <p:cNvPr id="57" name="Freeform 56">
                <a:extLst>
                  <a:ext uri="{FF2B5EF4-FFF2-40B4-BE49-F238E27FC236}">
                    <a16:creationId xmlns:a16="http://schemas.microsoft.com/office/drawing/2014/main" id="{3531EBBB-5539-0448-8406-271F38F2803B}"/>
                  </a:ext>
                </a:extLst>
              </p:cNvPr>
              <p:cNvSpPr/>
              <p:nvPr/>
            </p:nvSpPr>
            <p:spPr>
              <a:xfrm>
                <a:off x="1904520" y="3310982"/>
                <a:ext cx="225094" cy="410903"/>
              </a:xfrm>
              <a:custGeom>
                <a:avLst/>
                <a:gdLst>
                  <a:gd name="connsiteX0" fmla="*/ 0 w 225094"/>
                  <a:gd name="connsiteY0" fmla="*/ 0 h 410903"/>
                  <a:gd name="connsiteX1" fmla="*/ 0 w 225094"/>
                  <a:gd name="connsiteY1" fmla="*/ 295171 h 410903"/>
                  <a:gd name="connsiteX2" fmla="*/ 225094 w 225094"/>
                  <a:gd name="connsiteY2" fmla="*/ 410903 h 410903"/>
                  <a:gd name="connsiteX3" fmla="*/ 225094 w 225094"/>
                  <a:gd name="connsiteY3" fmla="*/ 115732 h 410903"/>
                </a:gdLst>
                <a:ahLst/>
                <a:cxnLst>
                  <a:cxn ang="0">
                    <a:pos x="connsiteX0" y="connsiteY0"/>
                  </a:cxn>
                  <a:cxn ang="0">
                    <a:pos x="connsiteX1" y="connsiteY1"/>
                  </a:cxn>
                  <a:cxn ang="0">
                    <a:pos x="connsiteX2" y="connsiteY2"/>
                  </a:cxn>
                  <a:cxn ang="0">
                    <a:pos x="connsiteX3" y="connsiteY3"/>
                  </a:cxn>
                </a:cxnLst>
                <a:rect l="l" t="t" r="r" b="b"/>
                <a:pathLst>
                  <a:path w="225094" h="410903">
                    <a:moveTo>
                      <a:pt x="0" y="0"/>
                    </a:moveTo>
                    <a:lnTo>
                      <a:pt x="0" y="295171"/>
                    </a:lnTo>
                    <a:lnTo>
                      <a:pt x="225094" y="410903"/>
                    </a:lnTo>
                    <a:lnTo>
                      <a:pt x="225094" y="115732"/>
                    </a:lnTo>
                    <a:close/>
                  </a:path>
                </a:pathLst>
              </a:custGeom>
              <a:noFill/>
              <a:ln w="19050" cap="flat">
                <a:solidFill>
                  <a:schemeClr val="accent2"/>
                </a:solidFill>
                <a:prstDash val="solid"/>
                <a:round/>
              </a:ln>
            </p:spPr>
            <p:txBody>
              <a:bodyPr rtlCol="0" anchor="ctr"/>
              <a:lstStyle/>
              <a:p>
                <a:endParaRPr lang="en-ES" sz="1500"/>
              </a:p>
            </p:txBody>
          </p:sp>
          <p:sp>
            <p:nvSpPr>
              <p:cNvPr id="58" name="Freeform 57">
                <a:extLst>
                  <a:ext uri="{FF2B5EF4-FFF2-40B4-BE49-F238E27FC236}">
                    <a16:creationId xmlns:a16="http://schemas.microsoft.com/office/drawing/2014/main" id="{41CE129F-77A5-F149-9B56-6379B3014A5E}"/>
                  </a:ext>
                </a:extLst>
              </p:cNvPr>
              <p:cNvSpPr/>
              <p:nvPr/>
            </p:nvSpPr>
            <p:spPr>
              <a:xfrm>
                <a:off x="2129614" y="3310982"/>
                <a:ext cx="226156" cy="410903"/>
              </a:xfrm>
              <a:custGeom>
                <a:avLst/>
                <a:gdLst>
                  <a:gd name="connsiteX0" fmla="*/ 226156 w 226156"/>
                  <a:gd name="connsiteY0" fmla="*/ 0 h 410903"/>
                  <a:gd name="connsiteX1" fmla="*/ 226156 w 226156"/>
                  <a:gd name="connsiteY1" fmla="*/ 295171 h 410903"/>
                  <a:gd name="connsiteX2" fmla="*/ 0 w 226156"/>
                  <a:gd name="connsiteY2" fmla="*/ 410903 h 410903"/>
                  <a:gd name="connsiteX3" fmla="*/ 0 w 226156"/>
                  <a:gd name="connsiteY3" fmla="*/ 115732 h 410903"/>
                </a:gdLst>
                <a:ahLst/>
                <a:cxnLst>
                  <a:cxn ang="0">
                    <a:pos x="connsiteX0" y="connsiteY0"/>
                  </a:cxn>
                  <a:cxn ang="0">
                    <a:pos x="connsiteX1" y="connsiteY1"/>
                  </a:cxn>
                  <a:cxn ang="0">
                    <a:pos x="connsiteX2" y="connsiteY2"/>
                  </a:cxn>
                  <a:cxn ang="0">
                    <a:pos x="connsiteX3" y="connsiteY3"/>
                  </a:cxn>
                </a:cxnLst>
                <a:rect l="l" t="t" r="r" b="b"/>
                <a:pathLst>
                  <a:path w="226156" h="410903">
                    <a:moveTo>
                      <a:pt x="226156" y="0"/>
                    </a:moveTo>
                    <a:lnTo>
                      <a:pt x="226156" y="295171"/>
                    </a:lnTo>
                    <a:lnTo>
                      <a:pt x="0" y="410903"/>
                    </a:lnTo>
                    <a:lnTo>
                      <a:pt x="0" y="115732"/>
                    </a:lnTo>
                    <a:close/>
                  </a:path>
                </a:pathLst>
              </a:custGeom>
              <a:noFill/>
              <a:ln w="19050" cap="flat">
                <a:solidFill>
                  <a:schemeClr val="accent2"/>
                </a:solidFill>
                <a:prstDash val="solid"/>
                <a:round/>
              </a:ln>
            </p:spPr>
            <p:txBody>
              <a:bodyPr rtlCol="0" anchor="ctr"/>
              <a:lstStyle/>
              <a:p>
                <a:endParaRPr lang="en-ES" sz="1500"/>
              </a:p>
            </p:txBody>
          </p:sp>
        </p:grpSp>
      </p:grpSp>
      <p:sp>
        <p:nvSpPr>
          <p:cNvPr id="81" name="TextBox 80">
            <a:extLst>
              <a:ext uri="{FF2B5EF4-FFF2-40B4-BE49-F238E27FC236}">
                <a16:creationId xmlns:a16="http://schemas.microsoft.com/office/drawing/2014/main" id="{D1D26646-78EE-E14E-944E-6F9A7C1E5616}"/>
              </a:ext>
            </a:extLst>
          </p:cNvPr>
          <p:cNvSpPr txBox="1"/>
          <p:nvPr/>
        </p:nvSpPr>
        <p:spPr>
          <a:xfrm>
            <a:off x="2301841" y="3305965"/>
            <a:ext cx="8875025" cy="584775"/>
          </a:xfrm>
          <a:prstGeom prst="rect">
            <a:avLst/>
          </a:prstGeom>
          <a:noFill/>
        </p:spPr>
        <p:txBody>
          <a:bodyPr wrap="square" lIns="0" rtlCol="0">
            <a:spAutoFit/>
          </a:bodyPr>
          <a:lstStyle/>
          <a:p>
            <a:r>
              <a:rPr lang="en-US" dirty="0"/>
              <a:t>Simplified Configuration</a:t>
            </a:r>
          </a:p>
          <a:p>
            <a:r>
              <a:rPr lang="en-US" sz="1400" i="1" dirty="0"/>
              <a:t>Minimizes operational overhead with opinionated defaults and Kubernetes-native CRDs in a single configuration</a:t>
            </a:r>
          </a:p>
        </p:txBody>
      </p:sp>
      <p:grpSp>
        <p:nvGrpSpPr>
          <p:cNvPr id="3" name="Group 2">
            <a:extLst>
              <a:ext uri="{FF2B5EF4-FFF2-40B4-BE49-F238E27FC236}">
                <a16:creationId xmlns:a16="http://schemas.microsoft.com/office/drawing/2014/main" id="{AEB72924-4D40-C831-BDC3-358EF6F17200}"/>
              </a:ext>
            </a:extLst>
          </p:cNvPr>
          <p:cNvGrpSpPr>
            <a:grpSpLocks noChangeAspect="1"/>
          </p:cNvGrpSpPr>
          <p:nvPr/>
        </p:nvGrpSpPr>
        <p:grpSpPr>
          <a:xfrm>
            <a:off x="698333" y="3289391"/>
            <a:ext cx="914400" cy="641075"/>
            <a:chOff x="648741" y="3358398"/>
            <a:chExt cx="659125" cy="462104"/>
          </a:xfrm>
        </p:grpSpPr>
        <p:sp>
          <p:nvSpPr>
            <p:cNvPr id="120" name="Freeform 119">
              <a:extLst>
                <a:ext uri="{FF2B5EF4-FFF2-40B4-BE49-F238E27FC236}">
                  <a16:creationId xmlns:a16="http://schemas.microsoft.com/office/drawing/2014/main" id="{62ADB274-C356-4F4C-AA63-91D76C249CBC}"/>
                </a:ext>
              </a:extLst>
            </p:cNvPr>
            <p:cNvSpPr/>
            <p:nvPr/>
          </p:nvSpPr>
          <p:spPr>
            <a:xfrm>
              <a:off x="648741" y="3470678"/>
              <a:ext cx="307691" cy="349824"/>
            </a:xfrm>
            <a:custGeom>
              <a:avLst/>
              <a:gdLst>
                <a:gd name="connsiteX0" fmla="*/ 846096 w 912025"/>
                <a:gd name="connsiteY0" fmla="*/ 303276 h 1006524"/>
                <a:gd name="connsiteX1" fmla="*/ 912026 w 912025"/>
                <a:gd name="connsiteY1" fmla="*/ 208777 h 1006524"/>
                <a:gd name="connsiteX2" fmla="*/ 891148 w 912025"/>
                <a:gd name="connsiteY2" fmla="*/ 185702 h 1006524"/>
                <a:gd name="connsiteX3" fmla="*/ 870270 w 912025"/>
                <a:gd name="connsiteY3" fmla="*/ 162626 h 1006524"/>
                <a:gd name="connsiteX4" fmla="*/ 849393 w 912025"/>
                <a:gd name="connsiteY4" fmla="*/ 139551 h 1006524"/>
                <a:gd name="connsiteX5" fmla="*/ 709842 w 912025"/>
                <a:gd name="connsiteY5" fmla="*/ 210975 h 1006524"/>
                <a:gd name="connsiteX6" fmla="*/ 609848 w 912025"/>
                <a:gd name="connsiteY6" fmla="*/ 161527 h 1006524"/>
                <a:gd name="connsiteX7" fmla="*/ 582378 w 912025"/>
                <a:gd name="connsiteY7" fmla="*/ 7692 h 1006524"/>
                <a:gd name="connsiteX8" fmla="*/ 552710 w 912025"/>
                <a:gd name="connsiteY8" fmla="*/ 4395 h 1006524"/>
                <a:gd name="connsiteX9" fmla="*/ 520844 w 912025"/>
                <a:gd name="connsiteY9" fmla="*/ 2198 h 1006524"/>
                <a:gd name="connsiteX10" fmla="*/ 490076 w 912025"/>
                <a:gd name="connsiteY10" fmla="*/ 0 h 1006524"/>
                <a:gd name="connsiteX11" fmla="*/ 442827 w 912025"/>
                <a:gd name="connsiteY11" fmla="*/ 148342 h 1006524"/>
                <a:gd name="connsiteX12" fmla="*/ 336241 w 912025"/>
                <a:gd name="connsiteY12" fmla="*/ 184603 h 1006524"/>
                <a:gd name="connsiteX13" fmla="*/ 207678 w 912025"/>
                <a:gd name="connsiteY13" fmla="*/ 95598 h 1006524"/>
                <a:gd name="connsiteX14" fmla="*/ 184603 w 912025"/>
                <a:gd name="connsiteY14" fmla="*/ 116476 h 1006524"/>
                <a:gd name="connsiteX15" fmla="*/ 161527 w 912025"/>
                <a:gd name="connsiteY15" fmla="*/ 137353 h 1006524"/>
                <a:gd name="connsiteX16" fmla="*/ 138452 w 912025"/>
                <a:gd name="connsiteY16" fmla="*/ 158231 h 1006524"/>
                <a:gd name="connsiteX17" fmla="*/ 209876 w 912025"/>
                <a:gd name="connsiteY17" fmla="*/ 296683 h 1006524"/>
                <a:gd name="connsiteX18" fmla="*/ 160429 w 912025"/>
                <a:gd name="connsiteY18" fmla="*/ 397775 h 1006524"/>
                <a:gd name="connsiteX19" fmla="*/ 6593 w 912025"/>
                <a:gd name="connsiteY19" fmla="*/ 425246 h 1006524"/>
                <a:gd name="connsiteX20" fmla="*/ 4395 w 912025"/>
                <a:gd name="connsiteY20" fmla="*/ 456013 h 1006524"/>
                <a:gd name="connsiteX21" fmla="*/ 2198 w 912025"/>
                <a:gd name="connsiteY21" fmla="*/ 485681 h 1006524"/>
                <a:gd name="connsiteX22" fmla="*/ 0 w 912025"/>
                <a:gd name="connsiteY22" fmla="*/ 516448 h 1006524"/>
                <a:gd name="connsiteX23" fmla="*/ 148342 w 912025"/>
                <a:gd name="connsiteY23" fmla="*/ 564797 h 1006524"/>
                <a:gd name="connsiteX24" fmla="*/ 184603 w 912025"/>
                <a:gd name="connsiteY24" fmla="*/ 670284 h 1006524"/>
                <a:gd name="connsiteX25" fmla="*/ 95598 w 912025"/>
                <a:gd name="connsiteY25" fmla="*/ 798846 h 1006524"/>
                <a:gd name="connsiteX26" fmla="*/ 116476 w 912025"/>
                <a:gd name="connsiteY26" fmla="*/ 821922 h 1006524"/>
                <a:gd name="connsiteX27" fmla="*/ 137353 w 912025"/>
                <a:gd name="connsiteY27" fmla="*/ 844997 h 1006524"/>
                <a:gd name="connsiteX28" fmla="*/ 158231 w 912025"/>
                <a:gd name="connsiteY28" fmla="*/ 868073 h 1006524"/>
                <a:gd name="connsiteX29" fmla="*/ 297782 w 912025"/>
                <a:gd name="connsiteY29" fmla="*/ 796649 h 1006524"/>
                <a:gd name="connsiteX30" fmla="*/ 397775 w 912025"/>
                <a:gd name="connsiteY30" fmla="*/ 846096 h 1006524"/>
                <a:gd name="connsiteX31" fmla="*/ 425246 w 912025"/>
                <a:gd name="connsiteY31" fmla="*/ 999932 h 1006524"/>
                <a:gd name="connsiteX32" fmla="*/ 456013 w 912025"/>
                <a:gd name="connsiteY32" fmla="*/ 1002129 h 1006524"/>
                <a:gd name="connsiteX33" fmla="*/ 486780 w 912025"/>
                <a:gd name="connsiteY33" fmla="*/ 1004327 h 1006524"/>
                <a:gd name="connsiteX34" fmla="*/ 517547 w 912025"/>
                <a:gd name="connsiteY34" fmla="*/ 1006525 h 1006524"/>
                <a:gd name="connsiteX35" fmla="*/ 565895 w 912025"/>
                <a:gd name="connsiteY35" fmla="*/ 857084 h 1006524"/>
                <a:gd name="connsiteX36" fmla="*/ 670284 w 912025"/>
                <a:gd name="connsiteY36" fmla="*/ 821922 h 1006524"/>
                <a:gd name="connsiteX37" fmla="*/ 799945 w 912025"/>
                <a:gd name="connsiteY37" fmla="*/ 910927 h 1006524"/>
                <a:gd name="connsiteX38" fmla="*/ 823021 w 912025"/>
                <a:gd name="connsiteY38" fmla="*/ 890049 h 1006524"/>
                <a:gd name="connsiteX39" fmla="*/ 846096 w 912025"/>
                <a:gd name="connsiteY39" fmla="*/ 869171 h 1006524"/>
                <a:gd name="connsiteX40" fmla="*/ 869171 w 912025"/>
                <a:gd name="connsiteY40" fmla="*/ 848294 h 1006524"/>
                <a:gd name="connsiteX41" fmla="*/ 816428 w 912025"/>
                <a:gd name="connsiteY41" fmla="*/ 745004 h 100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2025" h="1006524">
                  <a:moveTo>
                    <a:pt x="846096" y="303276"/>
                  </a:moveTo>
                  <a:lnTo>
                    <a:pt x="912026" y="208777"/>
                  </a:lnTo>
                  <a:lnTo>
                    <a:pt x="891148" y="185702"/>
                  </a:lnTo>
                  <a:lnTo>
                    <a:pt x="870270" y="162626"/>
                  </a:lnTo>
                  <a:lnTo>
                    <a:pt x="849393" y="139551"/>
                  </a:lnTo>
                  <a:lnTo>
                    <a:pt x="709842" y="210975"/>
                  </a:lnTo>
                  <a:cubicBezTo>
                    <a:pt x="679075" y="188998"/>
                    <a:pt x="645011" y="172516"/>
                    <a:pt x="609848" y="161527"/>
                  </a:cubicBezTo>
                  <a:lnTo>
                    <a:pt x="582378" y="7692"/>
                  </a:lnTo>
                  <a:lnTo>
                    <a:pt x="552710" y="4395"/>
                  </a:lnTo>
                  <a:lnTo>
                    <a:pt x="520844" y="2198"/>
                  </a:lnTo>
                  <a:lnTo>
                    <a:pt x="490076" y="0"/>
                  </a:lnTo>
                  <a:lnTo>
                    <a:pt x="442827" y="148342"/>
                  </a:lnTo>
                  <a:cubicBezTo>
                    <a:pt x="406566" y="154934"/>
                    <a:pt x="370304" y="167022"/>
                    <a:pt x="336241" y="184603"/>
                  </a:cubicBezTo>
                  <a:lnTo>
                    <a:pt x="207678" y="95598"/>
                  </a:lnTo>
                  <a:lnTo>
                    <a:pt x="184603" y="116476"/>
                  </a:lnTo>
                  <a:lnTo>
                    <a:pt x="161527" y="137353"/>
                  </a:lnTo>
                  <a:lnTo>
                    <a:pt x="138452" y="158231"/>
                  </a:lnTo>
                  <a:lnTo>
                    <a:pt x="209876" y="296683"/>
                  </a:lnTo>
                  <a:cubicBezTo>
                    <a:pt x="187899" y="327450"/>
                    <a:pt x="171417" y="361514"/>
                    <a:pt x="160429" y="397775"/>
                  </a:cubicBezTo>
                  <a:lnTo>
                    <a:pt x="6593" y="425246"/>
                  </a:lnTo>
                  <a:lnTo>
                    <a:pt x="4395" y="456013"/>
                  </a:lnTo>
                  <a:lnTo>
                    <a:pt x="2198" y="485681"/>
                  </a:lnTo>
                  <a:lnTo>
                    <a:pt x="0" y="516448"/>
                  </a:lnTo>
                  <a:lnTo>
                    <a:pt x="148342" y="564797"/>
                  </a:lnTo>
                  <a:cubicBezTo>
                    <a:pt x="154934" y="601058"/>
                    <a:pt x="167022" y="637319"/>
                    <a:pt x="184603" y="670284"/>
                  </a:cubicBezTo>
                  <a:lnTo>
                    <a:pt x="95598" y="798846"/>
                  </a:lnTo>
                  <a:lnTo>
                    <a:pt x="116476" y="821922"/>
                  </a:lnTo>
                  <a:lnTo>
                    <a:pt x="137353" y="844997"/>
                  </a:lnTo>
                  <a:lnTo>
                    <a:pt x="158231" y="868073"/>
                  </a:lnTo>
                  <a:lnTo>
                    <a:pt x="297782" y="796649"/>
                  </a:lnTo>
                  <a:cubicBezTo>
                    <a:pt x="328549" y="818625"/>
                    <a:pt x="362613" y="835108"/>
                    <a:pt x="397775" y="846096"/>
                  </a:cubicBezTo>
                  <a:lnTo>
                    <a:pt x="425246" y="999932"/>
                  </a:lnTo>
                  <a:lnTo>
                    <a:pt x="456013" y="1002129"/>
                  </a:lnTo>
                  <a:lnTo>
                    <a:pt x="486780" y="1004327"/>
                  </a:lnTo>
                  <a:lnTo>
                    <a:pt x="517547" y="1006525"/>
                  </a:lnTo>
                  <a:lnTo>
                    <a:pt x="565895" y="857084"/>
                  </a:lnTo>
                  <a:cubicBezTo>
                    <a:pt x="602157" y="850491"/>
                    <a:pt x="637319" y="838404"/>
                    <a:pt x="670284" y="821922"/>
                  </a:cubicBezTo>
                  <a:lnTo>
                    <a:pt x="799945" y="910927"/>
                  </a:lnTo>
                  <a:lnTo>
                    <a:pt x="823021" y="890049"/>
                  </a:lnTo>
                  <a:lnTo>
                    <a:pt x="846096" y="869171"/>
                  </a:lnTo>
                  <a:lnTo>
                    <a:pt x="869171" y="848294"/>
                  </a:lnTo>
                  <a:lnTo>
                    <a:pt x="816428" y="745004"/>
                  </a:lnTo>
                </a:path>
              </a:pathLst>
            </a:custGeom>
            <a:noFill/>
            <a:ln w="19050" cap="flat">
              <a:solidFill>
                <a:schemeClr val="tx1"/>
              </a:solidFill>
              <a:prstDash val="solid"/>
              <a:round/>
            </a:ln>
          </p:spPr>
          <p:txBody>
            <a:bodyPr rtlCol="0" anchor="ctr"/>
            <a:lstStyle/>
            <a:p>
              <a:endParaRPr lang="en-ES" sz="1500"/>
            </a:p>
          </p:txBody>
        </p:sp>
        <p:sp>
          <p:nvSpPr>
            <p:cNvPr id="121" name="Freeform 120">
              <a:extLst>
                <a:ext uri="{FF2B5EF4-FFF2-40B4-BE49-F238E27FC236}">
                  <a16:creationId xmlns:a16="http://schemas.microsoft.com/office/drawing/2014/main" id="{3CA25320-B6DF-ED45-BCBA-568C3F1FC486}"/>
                </a:ext>
              </a:extLst>
            </p:cNvPr>
            <p:cNvSpPr/>
            <p:nvPr/>
          </p:nvSpPr>
          <p:spPr>
            <a:xfrm>
              <a:off x="750687" y="3575702"/>
              <a:ext cx="105653" cy="139777"/>
            </a:xfrm>
            <a:custGeom>
              <a:avLst/>
              <a:gdLst>
                <a:gd name="connsiteX0" fmla="*/ 313165 w 313165"/>
                <a:gd name="connsiteY0" fmla="*/ 368107 h 402170"/>
                <a:gd name="connsiteX1" fmla="*/ 201085 w 313165"/>
                <a:gd name="connsiteY1" fmla="*/ 402170 h 402170"/>
                <a:gd name="connsiteX2" fmla="*/ 0 w 313165"/>
                <a:gd name="connsiteY2" fmla="*/ 201085 h 402170"/>
                <a:gd name="connsiteX3" fmla="*/ 201085 w 313165"/>
                <a:gd name="connsiteY3" fmla="*/ 0 h 402170"/>
                <a:gd name="connsiteX4" fmla="*/ 313165 w 313165"/>
                <a:gd name="connsiteY4" fmla="*/ 34064 h 40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65" h="402170">
                  <a:moveTo>
                    <a:pt x="313165" y="368107"/>
                  </a:moveTo>
                  <a:cubicBezTo>
                    <a:pt x="281299" y="390083"/>
                    <a:pt x="242841" y="402170"/>
                    <a:pt x="201085" y="402170"/>
                  </a:cubicBezTo>
                  <a:cubicBezTo>
                    <a:pt x="90104" y="402170"/>
                    <a:pt x="0" y="312067"/>
                    <a:pt x="0" y="201085"/>
                  </a:cubicBezTo>
                  <a:cubicBezTo>
                    <a:pt x="0" y="90104"/>
                    <a:pt x="90104" y="0"/>
                    <a:pt x="201085" y="0"/>
                  </a:cubicBezTo>
                  <a:cubicBezTo>
                    <a:pt x="242841" y="0"/>
                    <a:pt x="281299" y="12087"/>
                    <a:pt x="313165" y="34064"/>
                  </a:cubicBezTo>
                </a:path>
              </a:pathLst>
            </a:custGeom>
            <a:noFill/>
            <a:ln w="19050" cap="flat">
              <a:solidFill>
                <a:schemeClr val="tx1"/>
              </a:solidFill>
              <a:prstDash val="solid"/>
              <a:round/>
            </a:ln>
          </p:spPr>
          <p:txBody>
            <a:bodyPr rtlCol="0" anchor="ctr"/>
            <a:lstStyle/>
            <a:p>
              <a:endParaRPr lang="en-ES" sz="1500"/>
            </a:p>
          </p:txBody>
        </p:sp>
        <p:sp>
          <p:nvSpPr>
            <p:cNvPr id="118" name="Freeform 117">
              <a:extLst>
                <a:ext uri="{FF2B5EF4-FFF2-40B4-BE49-F238E27FC236}">
                  <a16:creationId xmlns:a16="http://schemas.microsoft.com/office/drawing/2014/main" id="{F0A9D99C-D049-F745-9C2E-B5BE2FDAE37B}"/>
                </a:ext>
              </a:extLst>
            </p:cNvPr>
            <p:cNvSpPr/>
            <p:nvPr/>
          </p:nvSpPr>
          <p:spPr>
            <a:xfrm>
              <a:off x="971631" y="3358398"/>
              <a:ext cx="217237" cy="224178"/>
            </a:xfrm>
            <a:custGeom>
              <a:avLst/>
              <a:gdLst>
                <a:gd name="connsiteX0" fmla="*/ 60435 w 643911"/>
                <a:gd name="connsiteY0" fmla="*/ 512053 h 645010"/>
                <a:gd name="connsiteX1" fmla="*/ 73621 w 643911"/>
                <a:gd name="connsiteY1" fmla="*/ 527437 h 645010"/>
                <a:gd name="connsiteX2" fmla="*/ 86807 w 643911"/>
                <a:gd name="connsiteY2" fmla="*/ 542820 h 645010"/>
                <a:gd name="connsiteX3" fmla="*/ 99993 w 643911"/>
                <a:gd name="connsiteY3" fmla="*/ 558204 h 645010"/>
                <a:gd name="connsiteX4" fmla="*/ 188998 w 643911"/>
                <a:gd name="connsiteY4" fmla="*/ 512053 h 645010"/>
                <a:gd name="connsiteX5" fmla="*/ 252730 w 643911"/>
                <a:gd name="connsiteY5" fmla="*/ 543919 h 645010"/>
                <a:gd name="connsiteX6" fmla="*/ 270311 w 643911"/>
                <a:gd name="connsiteY6" fmla="*/ 642813 h 645010"/>
                <a:gd name="connsiteX7" fmla="*/ 290090 w 643911"/>
                <a:gd name="connsiteY7" fmla="*/ 643912 h 645010"/>
                <a:gd name="connsiteX8" fmla="*/ 309869 w 643911"/>
                <a:gd name="connsiteY8" fmla="*/ 643912 h 645010"/>
                <a:gd name="connsiteX9" fmla="*/ 329648 w 643911"/>
                <a:gd name="connsiteY9" fmla="*/ 645011 h 645010"/>
                <a:gd name="connsiteX10" fmla="*/ 360415 w 643911"/>
                <a:gd name="connsiteY10" fmla="*/ 549413 h 645010"/>
                <a:gd name="connsiteX11" fmla="*/ 427443 w 643911"/>
                <a:gd name="connsiteY11" fmla="*/ 526338 h 645010"/>
                <a:gd name="connsiteX12" fmla="*/ 509855 w 643911"/>
                <a:gd name="connsiteY12" fmla="*/ 583477 h 645010"/>
                <a:gd name="connsiteX13" fmla="*/ 525239 w 643911"/>
                <a:gd name="connsiteY13" fmla="*/ 570291 h 645010"/>
                <a:gd name="connsiteX14" fmla="*/ 540622 w 643911"/>
                <a:gd name="connsiteY14" fmla="*/ 557105 h 645010"/>
                <a:gd name="connsiteX15" fmla="*/ 556006 w 643911"/>
                <a:gd name="connsiteY15" fmla="*/ 543919 h 645010"/>
                <a:gd name="connsiteX16" fmla="*/ 509855 w 643911"/>
                <a:gd name="connsiteY16" fmla="*/ 454914 h 645010"/>
                <a:gd name="connsiteX17" fmla="*/ 541721 w 643911"/>
                <a:gd name="connsiteY17" fmla="*/ 391182 h 645010"/>
                <a:gd name="connsiteX18" fmla="*/ 640616 w 643911"/>
                <a:gd name="connsiteY18" fmla="*/ 373601 h 645010"/>
                <a:gd name="connsiteX19" fmla="*/ 641714 w 643911"/>
                <a:gd name="connsiteY19" fmla="*/ 353822 h 645010"/>
                <a:gd name="connsiteX20" fmla="*/ 642813 w 643911"/>
                <a:gd name="connsiteY20" fmla="*/ 334043 h 645010"/>
                <a:gd name="connsiteX21" fmla="*/ 643912 w 643911"/>
                <a:gd name="connsiteY21" fmla="*/ 314264 h 645010"/>
                <a:gd name="connsiteX22" fmla="*/ 548314 w 643911"/>
                <a:gd name="connsiteY22" fmla="*/ 283497 h 645010"/>
                <a:gd name="connsiteX23" fmla="*/ 525239 w 643911"/>
                <a:gd name="connsiteY23" fmla="*/ 216469 h 645010"/>
                <a:gd name="connsiteX24" fmla="*/ 582378 w 643911"/>
                <a:gd name="connsiteY24" fmla="*/ 134057 h 645010"/>
                <a:gd name="connsiteX25" fmla="*/ 569192 w 643911"/>
                <a:gd name="connsiteY25" fmla="*/ 118673 h 645010"/>
                <a:gd name="connsiteX26" fmla="*/ 556006 w 643911"/>
                <a:gd name="connsiteY26" fmla="*/ 103290 h 645010"/>
                <a:gd name="connsiteX27" fmla="*/ 542820 w 643911"/>
                <a:gd name="connsiteY27" fmla="*/ 87906 h 645010"/>
                <a:gd name="connsiteX28" fmla="*/ 453815 w 643911"/>
                <a:gd name="connsiteY28" fmla="*/ 132958 h 645010"/>
                <a:gd name="connsiteX29" fmla="*/ 390083 w 643911"/>
                <a:gd name="connsiteY29" fmla="*/ 101092 h 645010"/>
                <a:gd name="connsiteX30" fmla="*/ 372502 w 643911"/>
                <a:gd name="connsiteY30" fmla="*/ 3296 h 645010"/>
                <a:gd name="connsiteX31" fmla="*/ 352723 w 643911"/>
                <a:gd name="connsiteY31" fmla="*/ 2198 h 645010"/>
                <a:gd name="connsiteX32" fmla="*/ 332944 w 643911"/>
                <a:gd name="connsiteY32" fmla="*/ 1099 h 645010"/>
                <a:gd name="connsiteX33" fmla="*/ 313165 w 643911"/>
                <a:gd name="connsiteY33" fmla="*/ 0 h 645010"/>
                <a:gd name="connsiteX34" fmla="*/ 282398 w 643911"/>
                <a:gd name="connsiteY34" fmla="*/ 94499 h 645010"/>
                <a:gd name="connsiteX35" fmla="*/ 214271 w 643911"/>
                <a:gd name="connsiteY35" fmla="*/ 117574 h 645010"/>
                <a:gd name="connsiteX36" fmla="*/ 132958 w 643911"/>
                <a:gd name="connsiteY36" fmla="*/ 60435 h 645010"/>
                <a:gd name="connsiteX37" fmla="*/ 117574 w 643911"/>
                <a:gd name="connsiteY37" fmla="*/ 73621 h 645010"/>
                <a:gd name="connsiteX38" fmla="*/ 102191 w 643911"/>
                <a:gd name="connsiteY38" fmla="*/ 86807 h 645010"/>
                <a:gd name="connsiteX39" fmla="*/ 86807 w 643911"/>
                <a:gd name="connsiteY39" fmla="*/ 99993 h 645010"/>
                <a:gd name="connsiteX40" fmla="*/ 131859 w 643911"/>
                <a:gd name="connsiteY40" fmla="*/ 188998 h 645010"/>
                <a:gd name="connsiteX41" fmla="*/ 99993 w 643911"/>
                <a:gd name="connsiteY41" fmla="*/ 252730 h 645010"/>
                <a:gd name="connsiteX42" fmla="*/ 2198 w 643911"/>
                <a:gd name="connsiteY42" fmla="*/ 270311 h 645010"/>
                <a:gd name="connsiteX43" fmla="*/ 2198 w 643911"/>
                <a:gd name="connsiteY43" fmla="*/ 292288 h 645010"/>
                <a:gd name="connsiteX44" fmla="*/ 1099 w 643911"/>
                <a:gd name="connsiteY44" fmla="*/ 312067 h 645010"/>
                <a:gd name="connsiteX45" fmla="*/ 0 w 643911"/>
                <a:gd name="connsiteY45" fmla="*/ 331845 h 645010"/>
                <a:gd name="connsiteX46" fmla="*/ 94499 w 643911"/>
                <a:gd name="connsiteY46" fmla="*/ 362613 h 645010"/>
                <a:gd name="connsiteX47" fmla="*/ 117574 w 643911"/>
                <a:gd name="connsiteY47" fmla="*/ 429641 h 645010"/>
                <a:gd name="connsiteX48" fmla="*/ 60435 w 643911"/>
                <a:gd name="connsiteY48" fmla="*/ 512053 h 64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3911" h="645010">
                  <a:moveTo>
                    <a:pt x="60435" y="512053"/>
                  </a:moveTo>
                  <a:lnTo>
                    <a:pt x="73621" y="527437"/>
                  </a:lnTo>
                  <a:lnTo>
                    <a:pt x="86807" y="542820"/>
                  </a:lnTo>
                  <a:lnTo>
                    <a:pt x="99993" y="558204"/>
                  </a:lnTo>
                  <a:lnTo>
                    <a:pt x="188998" y="512053"/>
                  </a:lnTo>
                  <a:cubicBezTo>
                    <a:pt x="208777" y="526338"/>
                    <a:pt x="230753" y="536227"/>
                    <a:pt x="252730" y="543919"/>
                  </a:cubicBezTo>
                  <a:lnTo>
                    <a:pt x="270311" y="642813"/>
                  </a:lnTo>
                  <a:lnTo>
                    <a:pt x="290090" y="643912"/>
                  </a:lnTo>
                  <a:lnTo>
                    <a:pt x="309869" y="643912"/>
                  </a:lnTo>
                  <a:lnTo>
                    <a:pt x="329648" y="645011"/>
                  </a:lnTo>
                  <a:lnTo>
                    <a:pt x="360415" y="549413"/>
                  </a:lnTo>
                  <a:cubicBezTo>
                    <a:pt x="383490" y="545018"/>
                    <a:pt x="406566" y="537326"/>
                    <a:pt x="427443" y="526338"/>
                  </a:cubicBezTo>
                  <a:lnTo>
                    <a:pt x="509855" y="583477"/>
                  </a:lnTo>
                  <a:lnTo>
                    <a:pt x="525239" y="570291"/>
                  </a:lnTo>
                  <a:lnTo>
                    <a:pt x="540622" y="557105"/>
                  </a:lnTo>
                  <a:lnTo>
                    <a:pt x="556006" y="543919"/>
                  </a:lnTo>
                  <a:lnTo>
                    <a:pt x="509855" y="454914"/>
                  </a:lnTo>
                  <a:cubicBezTo>
                    <a:pt x="524140" y="435135"/>
                    <a:pt x="534029" y="414257"/>
                    <a:pt x="541721" y="391182"/>
                  </a:cubicBezTo>
                  <a:lnTo>
                    <a:pt x="640616" y="373601"/>
                  </a:lnTo>
                  <a:lnTo>
                    <a:pt x="641714" y="353822"/>
                  </a:lnTo>
                  <a:lnTo>
                    <a:pt x="642813" y="334043"/>
                  </a:lnTo>
                  <a:lnTo>
                    <a:pt x="643912" y="314264"/>
                  </a:lnTo>
                  <a:lnTo>
                    <a:pt x="548314" y="283497"/>
                  </a:lnTo>
                  <a:cubicBezTo>
                    <a:pt x="543919" y="260422"/>
                    <a:pt x="537326" y="237346"/>
                    <a:pt x="525239" y="216469"/>
                  </a:cubicBezTo>
                  <a:lnTo>
                    <a:pt x="582378" y="134057"/>
                  </a:lnTo>
                  <a:lnTo>
                    <a:pt x="569192" y="118673"/>
                  </a:lnTo>
                  <a:lnTo>
                    <a:pt x="556006" y="103290"/>
                  </a:lnTo>
                  <a:lnTo>
                    <a:pt x="542820" y="87906"/>
                  </a:lnTo>
                  <a:lnTo>
                    <a:pt x="453815" y="132958"/>
                  </a:lnTo>
                  <a:cubicBezTo>
                    <a:pt x="434036" y="118673"/>
                    <a:pt x="412060" y="108784"/>
                    <a:pt x="390083" y="101092"/>
                  </a:cubicBezTo>
                  <a:lnTo>
                    <a:pt x="372502" y="3296"/>
                  </a:lnTo>
                  <a:lnTo>
                    <a:pt x="352723" y="2198"/>
                  </a:lnTo>
                  <a:lnTo>
                    <a:pt x="332944" y="1099"/>
                  </a:lnTo>
                  <a:lnTo>
                    <a:pt x="313165" y="0"/>
                  </a:lnTo>
                  <a:lnTo>
                    <a:pt x="282398" y="94499"/>
                  </a:lnTo>
                  <a:cubicBezTo>
                    <a:pt x="259323" y="98894"/>
                    <a:pt x="236248" y="106586"/>
                    <a:pt x="214271" y="117574"/>
                  </a:cubicBezTo>
                  <a:lnTo>
                    <a:pt x="132958" y="60435"/>
                  </a:lnTo>
                  <a:lnTo>
                    <a:pt x="117574" y="73621"/>
                  </a:lnTo>
                  <a:lnTo>
                    <a:pt x="102191" y="86807"/>
                  </a:lnTo>
                  <a:lnTo>
                    <a:pt x="86807" y="99993"/>
                  </a:lnTo>
                  <a:lnTo>
                    <a:pt x="131859" y="188998"/>
                  </a:lnTo>
                  <a:cubicBezTo>
                    <a:pt x="117574" y="208777"/>
                    <a:pt x="107685" y="230753"/>
                    <a:pt x="99993" y="252730"/>
                  </a:cubicBezTo>
                  <a:lnTo>
                    <a:pt x="2198" y="270311"/>
                  </a:lnTo>
                  <a:lnTo>
                    <a:pt x="2198" y="292288"/>
                  </a:lnTo>
                  <a:lnTo>
                    <a:pt x="1099" y="312067"/>
                  </a:lnTo>
                  <a:lnTo>
                    <a:pt x="0" y="331845"/>
                  </a:lnTo>
                  <a:lnTo>
                    <a:pt x="94499" y="362613"/>
                  </a:lnTo>
                  <a:cubicBezTo>
                    <a:pt x="98894" y="385688"/>
                    <a:pt x="106586" y="408763"/>
                    <a:pt x="117574" y="429641"/>
                  </a:cubicBezTo>
                  <a:lnTo>
                    <a:pt x="60435" y="512053"/>
                  </a:lnTo>
                  <a:close/>
                </a:path>
              </a:pathLst>
            </a:custGeom>
            <a:noFill/>
            <a:ln w="19050" cap="flat">
              <a:solidFill>
                <a:schemeClr val="tx1"/>
              </a:solidFill>
              <a:prstDash val="solid"/>
              <a:round/>
            </a:ln>
          </p:spPr>
          <p:txBody>
            <a:bodyPr rtlCol="0" anchor="ctr"/>
            <a:lstStyle/>
            <a:p>
              <a:endParaRPr lang="en-ES" sz="1500"/>
            </a:p>
          </p:txBody>
        </p:sp>
        <p:sp>
          <p:nvSpPr>
            <p:cNvPr id="119" name="Freeform 118">
              <a:extLst>
                <a:ext uri="{FF2B5EF4-FFF2-40B4-BE49-F238E27FC236}">
                  <a16:creationId xmlns:a16="http://schemas.microsoft.com/office/drawing/2014/main" id="{3532B753-95DD-0347-9B0D-0EB4EA55D513}"/>
                </a:ext>
              </a:extLst>
            </p:cNvPr>
            <p:cNvSpPr/>
            <p:nvPr/>
          </p:nvSpPr>
          <p:spPr>
            <a:xfrm>
              <a:off x="1036506" y="3425995"/>
              <a:ext cx="86747" cy="89366"/>
            </a:xfrm>
            <a:custGeom>
              <a:avLst/>
              <a:gdLst>
                <a:gd name="connsiteX0" fmla="*/ 257125 w 257125"/>
                <a:gd name="connsiteY0" fmla="*/ 128563 h 257125"/>
                <a:gd name="connsiteX1" fmla="*/ 128563 w 257125"/>
                <a:gd name="connsiteY1" fmla="*/ 257125 h 257125"/>
                <a:gd name="connsiteX2" fmla="*/ 0 w 257125"/>
                <a:gd name="connsiteY2" fmla="*/ 128563 h 257125"/>
                <a:gd name="connsiteX3" fmla="*/ 128563 w 257125"/>
                <a:gd name="connsiteY3" fmla="*/ 0 h 257125"/>
                <a:gd name="connsiteX4" fmla="*/ 257125 w 257125"/>
                <a:gd name="connsiteY4" fmla="*/ 128563 h 25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25" h="257125">
                  <a:moveTo>
                    <a:pt x="257125" y="128563"/>
                  </a:moveTo>
                  <a:cubicBezTo>
                    <a:pt x="257125" y="199566"/>
                    <a:pt x="199566" y="257125"/>
                    <a:pt x="128563" y="257125"/>
                  </a:cubicBezTo>
                  <a:cubicBezTo>
                    <a:pt x="57559" y="257125"/>
                    <a:pt x="0" y="199566"/>
                    <a:pt x="0" y="128563"/>
                  </a:cubicBezTo>
                  <a:cubicBezTo>
                    <a:pt x="0" y="57559"/>
                    <a:pt x="57559" y="0"/>
                    <a:pt x="128563" y="0"/>
                  </a:cubicBezTo>
                  <a:cubicBezTo>
                    <a:pt x="199566" y="0"/>
                    <a:pt x="257125" y="57559"/>
                    <a:pt x="257125" y="128563"/>
                  </a:cubicBezTo>
                  <a:close/>
                </a:path>
              </a:pathLst>
            </a:custGeom>
            <a:noFill/>
            <a:ln w="19050" cap="flat">
              <a:solidFill>
                <a:schemeClr val="tx1"/>
              </a:solidFill>
              <a:prstDash val="solid"/>
              <a:round/>
            </a:ln>
          </p:spPr>
          <p:txBody>
            <a:bodyPr rtlCol="0" anchor="ctr"/>
            <a:lstStyle/>
            <a:p>
              <a:endParaRPr lang="en-ES" sz="1500"/>
            </a:p>
          </p:txBody>
        </p:sp>
        <p:sp>
          <p:nvSpPr>
            <p:cNvPr id="114" name="Freeform 113">
              <a:extLst>
                <a:ext uri="{FF2B5EF4-FFF2-40B4-BE49-F238E27FC236}">
                  <a16:creationId xmlns:a16="http://schemas.microsoft.com/office/drawing/2014/main" id="{1F0CA0BD-8D55-AE4F-B843-BEA402A64BD9}"/>
                </a:ext>
              </a:extLst>
            </p:cNvPr>
            <p:cNvSpPr/>
            <p:nvPr/>
          </p:nvSpPr>
          <p:spPr>
            <a:xfrm>
              <a:off x="855969" y="3588298"/>
              <a:ext cx="451897" cy="121834"/>
            </a:xfrm>
            <a:custGeom>
              <a:avLst/>
              <a:gdLst>
                <a:gd name="connsiteX0" fmla="*/ 165923 w 1339468"/>
                <a:gd name="connsiteY0" fmla="*/ 18 h 350543"/>
                <a:gd name="connsiteX1" fmla="*/ 323055 w 1339468"/>
                <a:gd name="connsiteY1" fmla="*/ 97813 h 350543"/>
                <a:gd name="connsiteX2" fmla="*/ 1016414 w 1339468"/>
                <a:gd name="connsiteY2" fmla="*/ 97813 h 350543"/>
                <a:gd name="connsiteX3" fmla="*/ 1173546 w 1339468"/>
                <a:gd name="connsiteY3" fmla="*/ 18 h 350543"/>
                <a:gd name="connsiteX4" fmla="*/ 1339469 w 1339468"/>
                <a:gd name="connsiteY4" fmla="*/ 118691 h 350543"/>
                <a:gd name="connsiteX5" fmla="*/ 1196622 w 1339468"/>
                <a:gd name="connsiteY5" fmla="*/ 118691 h 350543"/>
                <a:gd name="connsiteX6" fmla="*/ 1196622 w 1339468"/>
                <a:gd name="connsiteY6" fmla="*/ 231870 h 350543"/>
                <a:gd name="connsiteX7" fmla="*/ 1339469 w 1339468"/>
                <a:gd name="connsiteY7" fmla="*/ 231870 h 350543"/>
                <a:gd name="connsiteX8" fmla="*/ 1173546 w 1339468"/>
                <a:gd name="connsiteY8" fmla="*/ 350543 h 350543"/>
                <a:gd name="connsiteX9" fmla="*/ 1016414 w 1339468"/>
                <a:gd name="connsiteY9" fmla="*/ 252748 h 350543"/>
                <a:gd name="connsiteX10" fmla="*/ 323055 w 1339468"/>
                <a:gd name="connsiteY10" fmla="*/ 252748 h 350543"/>
                <a:gd name="connsiteX11" fmla="*/ 165923 w 1339468"/>
                <a:gd name="connsiteY11" fmla="*/ 350543 h 350543"/>
                <a:gd name="connsiteX12" fmla="*/ 0 w 1339468"/>
                <a:gd name="connsiteY12" fmla="*/ 231870 h 350543"/>
                <a:gd name="connsiteX13" fmla="*/ 142847 w 1339468"/>
                <a:gd name="connsiteY13" fmla="*/ 231870 h 350543"/>
                <a:gd name="connsiteX14" fmla="*/ 142847 w 1339468"/>
                <a:gd name="connsiteY14" fmla="*/ 118691 h 350543"/>
                <a:gd name="connsiteX15" fmla="*/ 0 w 1339468"/>
                <a:gd name="connsiteY15" fmla="*/ 118691 h 350543"/>
                <a:gd name="connsiteX16" fmla="*/ 165923 w 1339468"/>
                <a:gd name="connsiteY16" fmla="*/ 18 h 35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9468" h="350543">
                  <a:moveTo>
                    <a:pt x="165923" y="18"/>
                  </a:moveTo>
                  <a:cubicBezTo>
                    <a:pt x="235149" y="18"/>
                    <a:pt x="295584" y="39575"/>
                    <a:pt x="323055" y="97813"/>
                  </a:cubicBezTo>
                  <a:lnTo>
                    <a:pt x="1016414" y="97813"/>
                  </a:lnTo>
                  <a:cubicBezTo>
                    <a:pt x="1044984" y="39575"/>
                    <a:pt x="1104320" y="18"/>
                    <a:pt x="1173546" y="18"/>
                  </a:cubicBezTo>
                  <a:cubicBezTo>
                    <a:pt x="1250464" y="18"/>
                    <a:pt x="1315295" y="49465"/>
                    <a:pt x="1339469" y="118691"/>
                  </a:cubicBezTo>
                  <a:lnTo>
                    <a:pt x="1196622" y="118691"/>
                  </a:lnTo>
                  <a:lnTo>
                    <a:pt x="1196622" y="231870"/>
                  </a:lnTo>
                  <a:lnTo>
                    <a:pt x="1339469" y="231870"/>
                  </a:lnTo>
                  <a:cubicBezTo>
                    <a:pt x="1315295" y="301096"/>
                    <a:pt x="1250464" y="350543"/>
                    <a:pt x="1173546" y="350543"/>
                  </a:cubicBezTo>
                  <a:cubicBezTo>
                    <a:pt x="1104320" y="350543"/>
                    <a:pt x="1044984" y="309887"/>
                    <a:pt x="1016414" y="252748"/>
                  </a:cubicBezTo>
                  <a:lnTo>
                    <a:pt x="323055" y="252748"/>
                  </a:lnTo>
                  <a:cubicBezTo>
                    <a:pt x="294485" y="310985"/>
                    <a:pt x="235149" y="350543"/>
                    <a:pt x="165923" y="350543"/>
                  </a:cubicBezTo>
                  <a:cubicBezTo>
                    <a:pt x="89005" y="350543"/>
                    <a:pt x="24174" y="301096"/>
                    <a:pt x="0" y="231870"/>
                  </a:cubicBezTo>
                  <a:lnTo>
                    <a:pt x="142847" y="231870"/>
                  </a:lnTo>
                  <a:lnTo>
                    <a:pt x="142847" y="118691"/>
                  </a:lnTo>
                  <a:lnTo>
                    <a:pt x="0" y="118691"/>
                  </a:lnTo>
                  <a:cubicBezTo>
                    <a:pt x="24174" y="49465"/>
                    <a:pt x="89005" y="-1081"/>
                    <a:pt x="165923" y="18"/>
                  </a:cubicBezTo>
                  <a:close/>
                </a:path>
              </a:pathLst>
            </a:custGeom>
            <a:noFill/>
            <a:ln w="19050" cap="flat">
              <a:solidFill>
                <a:schemeClr val="tx1"/>
              </a:solidFill>
              <a:prstDash val="solid"/>
              <a:round/>
            </a:ln>
          </p:spPr>
          <p:txBody>
            <a:bodyPr rtlCol="0" anchor="ctr"/>
            <a:lstStyle/>
            <a:p>
              <a:endParaRPr lang="en-ES" sz="1500"/>
            </a:p>
          </p:txBody>
        </p:sp>
        <p:sp>
          <p:nvSpPr>
            <p:cNvPr id="115" name="Freeform 114">
              <a:extLst>
                <a:ext uri="{FF2B5EF4-FFF2-40B4-BE49-F238E27FC236}">
                  <a16:creationId xmlns:a16="http://schemas.microsoft.com/office/drawing/2014/main" id="{DE1A427D-9868-CE4F-B153-2E416E3CD4D0}"/>
                </a:ext>
              </a:extLst>
            </p:cNvPr>
            <p:cNvSpPr/>
            <p:nvPr/>
          </p:nvSpPr>
          <p:spPr>
            <a:xfrm>
              <a:off x="796655" y="3627258"/>
              <a:ext cx="37071" cy="38190"/>
            </a:xfrm>
            <a:custGeom>
              <a:avLst/>
              <a:gdLst>
                <a:gd name="connsiteX0" fmla="*/ 109883 w 109882"/>
                <a:gd name="connsiteY0" fmla="*/ 54941 h 109882"/>
                <a:gd name="connsiteX1" fmla="*/ 54941 w 109882"/>
                <a:gd name="connsiteY1" fmla="*/ 109883 h 109882"/>
                <a:gd name="connsiteX2" fmla="*/ 0 w 109882"/>
                <a:gd name="connsiteY2" fmla="*/ 54941 h 109882"/>
                <a:gd name="connsiteX3" fmla="*/ 54941 w 109882"/>
                <a:gd name="connsiteY3" fmla="*/ 0 h 109882"/>
                <a:gd name="connsiteX4" fmla="*/ 109883 w 109882"/>
                <a:gd name="connsiteY4" fmla="*/ 54941 h 10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82" h="109882">
                  <a:moveTo>
                    <a:pt x="109883" y="54941"/>
                  </a:moveTo>
                  <a:cubicBezTo>
                    <a:pt x="109883" y="85285"/>
                    <a:pt x="85285" y="109883"/>
                    <a:pt x="54941" y="109883"/>
                  </a:cubicBezTo>
                  <a:cubicBezTo>
                    <a:pt x="24598" y="109883"/>
                    <a:pt x="0" y="85285"/>
                    <a:pt x="0" y="54941"/>
                  </a:cubicBezTo>
                  <a:cubicBezTo>
                    <a:pt x="0" y="24598"/>
                    <a:pt x="24598" y="0"/>
                    <a:pt x="54941" y="0"/>
                  </a:cubicBezTo>
                  <a:cubicBezTo>
                    <a:pt x="85285" y="0"/>
                    <a:pt x="109883" y="24598"/>
                    <a:pt x="109883" y="54941"/>
                  </a:cubicBezTo>
                  <a:close/>
                </a:path>
              </a:pathLst>
            </a:custGeom>
            <a:noFill/>
            <a:ln w="19050" cap="flat">
              <a:solidFill>
                <a:schemeClr val="tx1"/>
              </a:solidFill>
              <a:prstDash val="solid"/>
              <a:round/>
            </a:ln>
          </p:spPr>
          <p:txBody>
            <a:bodyPr rtlCol="0" anchor="ctr"/>
            <a:lstStyle/>
            <a:p>
              <a:endParaRPr lang="en-ES" sz="1500" dirty="0"/>
            </a:p>
          </p:txBody>
        </p:sp>
        <p:sp>
          <p:nvSpPr>
            <p:cNvPr id="112" name="Freeform 111">
              <a:extLst>
                <a:ext uri="{FF2B5EF4-FFF2-40B4-BE49-F238E27FC236}">
                  <a16:creationId xmlns:a16="http://schemas.microsoft.com/office/drawing/2014/main" id="{EB69A362-5F98-2340-9A22-AD7E174EF1AD}"/>
                </a:ext>
              </a:extLst>
            </p:cNvPr>
            <p:cNvSpPr/>
            <p:nvPr/>
          </p:nvSpPr>
          <p:spPr>
            <a:xfrm>
              <a:off x="1066533" y="3456929"/>
              <a:ext cx="26691" cy="27497"/>
            </a:xfrm>
            <a:custGeom>
              <a:avLst/>
              <a:gdLst>
                <a:gd name="connsiteX0" fmla="*/ 79116 w 79115"/>
                <a:gd name="connsiteY0" fmla="*/ 39558 h 79115"/>
                <a:gd name="connsiteX1" fmla="*/ 39558 w 79115"/>
                <a:gd name="connsiteY1" fmla="*/ 79115 h 79115"/>
                <a:gd name="connsiteX2" fmla="*/ 0 w 79115"/>
                <a:gd name="connsiteY2" fmla="*/ 39558 h 79115"/>
                <a:gd name="connsiteX3" fmla="*/ 39558 w 79115"/>
                <a:gd name="connsiteY3" fmla="*/ 0 h 79115"/>
                <a:gd name="connsiteX4" fmla="*/ 79116 w 79115"/>
                <a:gd name="connsiteY4" fmla="*/ 39558 h 79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15" h="79115">
                  <a:moveTo>
                    <a:pt x="79116" y="39558"/>
                  </a:moveTo>
                  <a:cubicBezTo>
                    <a:pt x="79116" y="61405"/>
                    <a:pt x="61405" y="79115"/>
                    <a:pt x="39558" y="79115"/>
                  </a:cubicBezTo>
                  <a:cubicBezTo>
                    <a:pt x="17711" y="79115"/>
                    <a:pt x="0" y="61405"/>
                    <a:pt x="0" y="39558"/>
                  </a:cubicBezTo>
                  <a:cubicBezTo>
                    <a:pt x="0" y="17711"/>
                    <a:pt x="17711" y="0"/>
                    <a:pt x="39558" y="0"/>
                  </a:cubicBezTo>
                  <a:cubicBezTo>
                    <a:pt x="61405" y="0"/>
                    <a:pt x="79116" y="17711"/>
                    <a:pt x="79116" y="39558"/>
                  </a:cubicBezTo>
                  <a:close/>
                </a:path>
              </a:pathLst>
            </a:custGeom>
            <a:noFill/>
            <a:ln w="19050" cap="flat">
              <a:solidFill>
                <a:schemeClr val="tx1"/>
              </a:solidFill>
              <a:prstDash val="solid"/>
              <a:round/>
            </a:ln>
          </p:spPr>
          <p:txBody>
            <a:bodyPr rtlCol="0" anchor="ctr"/>
            <a:lstStyle/>
            <a:p>
              <a:endParaRPr lang="en-ES" sz="1500"/>
            </a:p>
          </p:txBody>
        </p:sp>
      </p:grpSp>
      <p:sp>
        <p:nvSpPr>
          <p:cNvPr id="122" name="TextBox 121">
            <a:extLst>
              <a:ext uri="{FF2B5EF4-FFF2-40B4-BE49-F238E27FC236}">
                <a16:creationId xmlns:a16="http://schemas.microsoft.com/office/drawing/2014/main" id="{49CEC19E-062D-004A-AFA6-7AA0F2B5CBC4}"/>
              </a:ext>
            </a:extLst>
          </p:cNvPr>
          <p:cNvSpPr txBox="1"/>
          <p:nvPr/>
        </p:nvSpPr>
        <p:spPr>
          <a:xfrm>
            <a:off x="2299120" y="4229175"/>
            <a:ext cx="8832310" cy="563231"/>
          </a:xfrm>
          <a:prstGeom prst="rect">
            <a:avLst/>
          </a:prstGeom>
          <a:noFill/>
        </p:spPr>
        <p:txBody>
          <a:bodyPr wrap="square" lIns="0" rtlCol="0">
            <a:spAutoFit/>
          </a:bodyPr>
          <a:lstStyle/>
          <a:p>
            <a:r>
              <a:rPr lang="en-US" dirty="0"/>
              <a:t>Diversify with Spot and On-Demand</a:t>
            </a:r>
          </a:p>
          <a:p>
            <a:pPr>
              <a:lnSpc>
                <a:spcPct val="90000"/>
              </a:lnSpc>
              <a:spcAft>
                <a:spcPts val="1500"/>
              </a:spcAft>
            </a:pPr>
            <a:r>
              <a:rPr lang="en-US" sz="1400" i="1" dirty="0"/>
              <a:t>Karpenter helps simplify diversification across purchase options and instance types</a:t>
            </a:r>
          </a:p>
        </p:txBody>
      </p:sp>
      <p:sp>
        <p:nvSpPr>
          <p:cNvPr id="137" name="TextBox 136">
            <a:extLst>
              <a:ext uri="{FF2B5EF4-FFF2-40B4-BE49-F238E27FC236}">
                <a16:creationId xmlns:a16="http://schemas.microsoft.com/office/drawing/2014/main" id="{1736CE79-783D-6E45-98C3-F253A0B8869F}"/>
              </a:ext>
            </a:extLst>
          </p:cNvPr>
          <p:cNvSpPr txBox="1"/>
          <p:nvPr/>
        </p:nvSpPr>
        <p:spPr>
          <a:xfrm>
            <a:off x="2233242" y="5212578"/>
            <a:ext cx="8898188" cy="563231"/>
          </a:xfrm>
          <a:prstGeom prst="rect">
            <a:avLst/>
          </a:prstGeom>
          <a:noFill/>
        </p:spPr>
        <p:txBody>
          <a:bodyPr wrap="square" lIns="0" rtlCol="0">
            <a:spAutoFit/>
          </a:bodyPr>
          <a:lstStyle/>
          <a:p>
            <a:r>
              <a:rPr lang="en-US" dirty="0"/>
              <a:t>Automated Node consolidation </a:t>
            </a:r>
          </a:p>
          <a:p>
            <a:pPr>
              <a:lnSpc>
                <a:spcPct val="90000"/>
              </a:lnSpc>
              <a:spcAft>
                <a:spcPts val="1500"/>
              </a:spcAft>
            </a:pPr>
            <a:r>
              <a:rPr lang="en-GB" sz="1400" i="1" dirty="0"/>
              <a:t>Lowers costs by constantly looking for ways to improve efficiency on right sized compute</a:t>
            </a:r>
          </a:p>
        </p:txBody>
      </p:sp>
      <p:pic>
        <p:nvPicPr>
          <p:cNvPr id="82" name="Picture 81">
            <a:extLst>
              <a:ext uri="{FF2B5EF4-FFF2-40B4-BE49-F238E27FC236}">
                <a16:creationId xmlns:a16="http://schemas.microsoft.com/office/drawing/2014/main" id="{A38C3434-F954-C348-AF03-558A380FC406}"/>
              </a:ext>
            </a:extLst>
          </p:cNvPr>
          <p:cNvPicPr>
            <a:picLocks noChangeAspect="1"/>
          </p:cNvPicPr>
          <p:nvPr/>
        </p:nvPicPr>
        <p:blipFill>
          <a:blip r:embed="rId3">
            <a:duotone>
              <a:prstClr val="black"/>
              <a:schemeClr val="accent3">
                <a:tint val="45000"/>
                <a:satMod val="400000"/>
              </a:schemeClr>
            </a:duotone>
          </a:blip>
          <a:stretch>
            <a:fillRect/>
          </a:stretch>
        </p:blipFill>
        <p:spPr>
          <a:xfrm>
            <a:off x="698333" y="5069979"/>
            <a:ext cx="914400" cy="821803"/>
          </a:xfrm>
          <a:prstGeom prst="rect">
            <a:avLst/>
          </a:prstGeom>
        </p:spPr>
      </p:pic>
      <p:grpSp>
        <p:nvGrpSpPr>
          <p:cNvPr id="9" name="Group 8">
            <a:extLst>
              <a:ext uri="{FF2B5EF4-FFF2-40B4-BE49-F238E27FC236}">
                <a16:creationId xmlns:a16="http://schemas.microsoft.com/office/drawing/2014/main" id="{BF6A3C23-7053-F5C2-83BE-2DBC9717418B}"/>
              </a:ext>
            </a:extLst>
          </p:cNvPr>
          <p:cNvGrpSpPr>
            <a:grpSpLocks noChangeAspect="1"/>
          </p:cNvGrpSpPr>
          <p:nvPr/>
        </p:nvGrpSpPr>
        <p:grpSpPr>
          <a:xfrm>
            <a:off x="698333" y="4114361"/>
            <a:ext cx="914400" cy="802405"/>
            <a:chOff x="655771" y="4240093"/>
            <a:chExt cx="631719" cy="554346"/>
          </a:xfrm>
        </p:grpSpPr>
        <p:grpSp>
          <p:nvGrpSpPr>
            <p:cNvPr id="95" name="Graphic 3">
              <a:extLst>
                <a:ext uri="{FF2B5EF4-FFF2-40B4-BE49-F238E27FC236}">
                  <a16:creationId xmlns:a16="http://schemas.microsoft.com/office/drawing/2014/main" id="{1A62EA77-DB7E-7D41-96DD-24BF4978D190}"/>
                </a:ext>
              </a:extLst>
            </p:cNvPr>
            <p:cNvGrpSpPr>
              <a:grpSpLocks noChangeAspect="1"/>
            </p:cNvGrpSpPr>
            <p:nvPr/>
          </p:nvGrpSpPr>
          <p:grpSpPr>
            <a:xfrm>
              <a:off x="655771" y="4240093"/>
              <a:ext cx="631719" cy="554346"/>
              <a:chOff x="10868651" y="3244093"/>
              <a:chExt cx="2019510" cy="1661450"/>
            </a:xfrm>
          </p:grpSpPr>
          <p:grpSp>
            <p:nvGrpSpPr>
              <p:cNvPr id="96" name="Graphic 3">
                <a:extLst>
                  <a:ext uri="{FF2B5EF4-FFF2-40B4-BE49-F238E27FC236}">
                    <a16:creationId xmlns:a16="http://schemas.microsoft.com/office/drawing/2014/main" id="{D22A2ABB-1251-7F49-B4F8-BAB564851E6E}"/>
                  </a:ext>
                </a:extLst>
              </p:cNvPr>
              <p:cNvGrpSpPr/>
              <p:nvPr/>
            </p:nvGrpSpPr>
            <p:grpSpPr>
              <a:xfrm>
                <a:off x="10868651" y="3244093"/>
                <a:ext cx="2019510" cy="1661450"/>
                <a:chOff x="10868651" y="3244093"/>
                <a:chExt cx="2019510" cy="1661450"/>
              </a:xfrm>
            </p:grpSpPr>
            <p:grpSp>
              <p:nvGrpSpPr>
                <p:cNvPr id="99" name="Graphic 3">
                  <a:extLst>
                    <a:ext uri="{FF2B5EF4-FFF2-40B4-BE49-F238E27FC236}">
                      <a16:creationId xmlns:a16="http://schemas.microsoft.com/office/drawing/2014/main" id="{CB4E968F-1349-B74C-A625-DD9709EA34E2}"/>
                    </a:ext>
                  </a:extLst>
                </p:cNvPr>
                <p:cNvGrpSpPr/>
                <p:nvPr/>
              </p:nvGrpSpPr>
              <p:grpSpPr>
                <a:xfrm>
                  <a:off x="10868651" y="3244093"/>
                  <a:ext cx="2019510" cy="1661450"/>
                  <a:chOff x="10868651" y="3244093"/>
                  <a:chExt cx="2019510" cy="1661450"/>
                </a:xfrm>
                <a:noFill/>
              </p:grpSpPr>
              <p:grpSp>
                <p:nvGrpSpPr>
                  <p:cNvPr id="101" name="Graphic 3">
                    <a:extLst>
                      <a:ext uri="{FF2B5EF4-FFF2-40B4-BE49-F238E27FC236}">
                        <a16:creationId xmlns:a16="http://schemas.microsoft.com/office/drawing/2014/main" id="{62B9A379-8C60-DD4E-91D5-1B2AC19A49FC}"/>
                      </a:ext>
                    </a:extLst>
                  </p:cNvPr>
                  <p:cNvGrpSpPr/>
                  <p:nvPr/>
                </p:nvGrpSpPr>
                <p:grpSpPr>
                  <a:xfrm>
                    <a:off x="10868651" y="3660384"/>
                    <a:ext cx="1185688" cy="1245158"/>
                    <a:chOff x="10868651" y="3660384"/>
                    <a:chExt cx="1185688" cy="1245158"/>
                  </a:xfrm>
                  <a:noFill/>
                </p:grpSpPr>
                <p:sp>
                  <p:nvSpPr>
                    <p:cNvPr id="105" name="Freeform 104">
                      <a:extLst>
                        <a:ext uri="{FF2B5EF4-FFF2-40B4-BE49-F238E27FC236}">
                          <a16:creationId xmlns:a16="http://schemas.microsoft.com/office/drawing/2014/main" id="{E6583CE4-5516-6A47-A8A5-FF2ABFA7BDA7}"/>
                        </a:ext>
                      </a:extLst>
                    </p:cNvPr>
                    <p:cNvSpPr/>
                    <p:nvPr/>
                  </p:nvSpPr>
                  <p:spPr>
                    <a:xfrm>
                      <a:off x="10868651" y="3660384"/>
                      <a:ext cx="1185688" cy="1245158"/>
                    </a:xfrm>
                    <a:custGeom>
                      <a:avLst/>
                      <a:gdLst>
                        <a:gd name="connsiteX0" fmla="*/ 1018428 w 1185688"/>
                        <a:gd name="connsiteY0" fmla="*/ 937895 h 1245158"/>
                        <a:gd name="connsiteX1" fmla="*/ 988693 w 1185688"/>
                        <a:gd name="connsiteY1" fmla="*/ 879664 h 1245158"/>
                        <a:gd name="connsiteX2" fmla="*/ 1049402 w 1185688"/>
                        <a:gd name="connsiteY2" fmla="*/ 757007 h 1245158"/>
                        <a:gd name="connsiteX3" fmla="*/ 1111350 w 1185688"/>
                        <a:gd name="connsiteY3" fmla="*/ 745856 h 1245158"/>
                        <a:gd name="connsiteX4" fmla="*/ 1185688 w 1185688"/>
                        <a:gd name="connsiteY4" fmla="*/ 587269 h 1245158"/>
                        <a:gd name="connsiteX5" fmla="*/ 1064270 w 1185688"/>
                        <a:gd name="connsiteY5" fmla="*/ 547622 h 1245158"/>
                        <a:gd name="connsiteX6" fmla="*/ 1019667 w 1185688"/>
                        <a:gd name="connsiteY6" fmla="*/ 417531 h 1245158"/>
                        <a:gd name="connsiteX7" fmla="*/ 1129935 w 1185688"/>
                        <a:gd name="connsiteY7" fmla="*/ 257704 h 1245158"/>
                        <a:gd name="connsiteX8" fmla="*/ 1103917 w 1185688"/>
                        <a:gd name="connsiteY8" fmla="*/ 229208 h 1245158"/>
                        <a:gd name="connsiteX9" fmla="*/ 1077898 w 1185688"/>
                        <a:gd name="connsiteY9" fmla="*/ 200712 h 1245158"/>
                        <a:gd name="connsiteX10" fmla="*/ 1051880 w 1185688"/>
                        <a:gd name="connsiteY10" fmla="*/ 172216 h 1245158"/>
                        <a:gd name="connsiteX11" fmla="*/ 879664 w 1185688"/>
                        <a:gd name="connsiteY11" fmla="*/ 260182 h 1245158"/>
                        <a:gd name="connsiteX12" fmla="*/ 755768 w 1185688"/>
                        <a:gd name="connsiteY12" fmla="*/ 198234 h 1245158"/>
                        <a:gd name="connsiteX13" fmla="*/ 721077 w 1185688"/>
                        <a:gd name="connsiteY13" fmla="*/ 7434 h 1245158"/>
                        <a:gd name="connsiteX14" fmla="*/ 682669 w 1185688"/>
                        <a:gd name="connsiteY14" fmla="*/ 4956 h 1245158"/>
                        <a:gd name="connsiteX15" fmla="*/ 644261 w 1185688"/>
                        <a:gd name="connsiteY15" fmla="*/ 2478 h 1245158"/>
                        <a:gd name="connsiteX16" fmla="*/ 605853 w 1185688"/>
                        <a:gd name="connsiteY16" fmla="*/ 0 h 1245158"/>
                        <a:gd name="connsiteX17" fmla="*/ 546383 w 1185688"/>
                        <a:gd name="connsiteY17" fmla="*/ 183367 h 1245158"/>
                        <a:gd name="connsiteX18" fmla="*/ 415053 w 1185688"/>
                        <a:gd name="connsiteY18" fmla="*/ 227969 h 1245158"/>
                        <a:gd name="connsiteX19" fmla="*/ 257704 w 1185688"/>
                        <a:gd name="connsiteY19" fmla="*/ 117702 h 1245158"/>
                        <a:gd name="connsiteX20" fmla="*/ 229208 w 1185688"/>
                        <a:gd name="connsiteY20" fmla="*/ 143720 h 1245158"/>
                        <a:gd name="connsiteX21" fmla="*/ 200712 w 1185688"/>
                        <a:gd name="connsiteY21" fmla="*/ 169738 h 1245158"/>
                        <a:gd name="connsiteX22" fmla="*/ 172216 w 1185688"/>
                        <a:gd name="connsiteY22" fmla="*/ 195756 h 1245158"/>
                        <a:gd name="connsiteX23" fmla="*/ 258943 w 1185688"/>
                        <a:gd name="connsiteY23" fmla="*/ 365494 h 1245158"/>
                        <a:gd name="connsiteX24" fmla="*/ 196995 w 1185688"/>
                        <a:gd name="connsiteY24" fmla="*/ 490630 h 1245158"/>
                        <a:gd name="connsiteX25" fmla="*/ 7434 w 1185688"/>
                        <a:gd name="connsiteY25" fmla="*/ 525321 h 1245158"/>
                        <a:gd name="connsiteX26" fmla="*/ 4956 w 1185688"/>
                        <a:gd name="connsiteY26" fmla="*/ 563728 h 1245158"/>
                        <a:gd name="connsiteX27" fmla="*/ 2478 w 1185688"/>
                        <a:gd name="connsiteY27" fmla="*/ 602136 h 1245158"/>
                        <a:gd name="connsiteX28" fmla="*/ 0 w 1185688"/>
                        <a:gd name="connsiteY28" fmla="*/ 640544 h 1245158"/>
                        <a:gd name="connsiteX29" fmla="*/ 184606 w 1185688"/>
                        <a:gd name="connsiteY29" fmla="*/ 700014 h 1245158"/>
                        <a:gd name="connsiteX30" fmla="*/ 229208 w 1185688"/>
                        <a:gd name="connsiteY30" fmla="*/ 831345 h 1245158"/>
                        <a:gd name="connsiteX31" fmla="*/ 117702 w 1185688"/>
                        <a:gd name="connsiteY31" fmla="*/ 989932 h 1245158"/>
                        <a:gd name="connsiteX32" fmla="*/ 143720 w 1185688"/>
                        <a:gd name="connsiteY32" fmla="*/ 1018428 h 1245158"/>
                        <a:gd name="connsiteX33" fmla="*/ 169738 w 1185688"/>
                        <a:gd name="connsiteY33" fmla="*/ 1046924 h 1245158"/>
                        <a:gd name="connsiteX34" fmla="*/ 195756 w 1185688"/>
                        <a:gd name="connsiteY34" fmla="*/ 1075420 h 1245158"/>
                        <a:gd name="connsiteX35" fmla="*/ 367972 w 1185688"/>
                        <a:gd name="connsiteY35" fmla="*/ 986215 h 1245158"/>
                        <a:gd name="connsiteX36" fmla="*/ 491869 w 1185688"/>
                        <a:gd name="connsiteY36" fmla="*/ 1046924 h 1245158"/>
                        <a:gd name="connsiteX37" fmla="*/ 526560 w 1185688"/>
                        <a:gd name="connsiteY37" fmla="*/ 1237725 h 1245158"/>
                        <a:gd name="connsiteX38" fmla="*/ 564967 w 1185688"/>
                        <a:gd name="connsiteY38" fmla="*/ 1240203 h 1245158"/>
                        <a:gd name="connsiteX39" fmla="*/ 603375 w 1185688"/>
                        <a:gd name="connsiteY39" fmla="*/ 1242680 h 1245158"/>
                        <a:gd name="connsiteX40" fmla="*/ 641783 w 1185688"/>
                        <a:gd name="connsiteY40" fmla="*/ 1245158 h 1245158"/>
                        <a:gd name="connsiteX41" fmla="*/ 701253 w 1185688"/>
                        <a:gd name="connsiteY41" fmla="*/ 1059314 h 1245158"/>
                        <a:gd name="connsiteX42" fmla="*/ 831345 w 1185688"/>
                        <a:gd name="connsiteY42" fmla="*/ 1014711 h 1245158"/>
                        <a:gd name="connsiteX43" fmla="*/ 991171 w 1185688"/>
                        <a:gd name="connsiteY43" fmla="*/ 1126218 h 1245158"/>
                        <a:gd name="connsiteX44" fmla="*/ 1019667 w 1185688"/>
                        <a:gd name="connsiteY44" fmla="*/ 1100200 h 1245158"/>
                        <a:gd name="connsiteX45" fmla="*/ 1034535 w 1185688"/>
                        <a:gd name="connsiteY45" fmla="*/ 1086571 h 124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85688" h="1245158">
                          <a:moveTo>
                            <a:pt x="1018428" y="937895"/>
                          </a:moveTo>
                          <a:lnTo>
                            <a:pt x="988693" y="879664"/>
                          </a:lnTo>
                          <a:cubicBezTo>
                            <a:pt x="1015950" y="841256"/>
                            <a:pt x="1035773" y="800371"/>
                            <a:pt x="1049402" y="757007"/>
                          </a:cubicBezTo>
                          <a:lnTo>
                            <a:pt x="1111350" y="745856"/>
                          </a:lnTo>
                          <a:moveTo>
                            <a:pt x="1185688" y="587269"/>
                          </a:moveTo>
                          <a:lnTo>
                            <a:pt x="1064270" y="547622"/>
                          </a:lnTo>
                          <a:cubicBezTo>
                            <a:pt x="1056836" y="503019"/>
                            <a:pt x="1041968" y="458417"/>
                            <a:pt x="1019667" y="417531"/>
                          </a:cubicBezTo>
                          <a:lnTo>
                            <a:pt x="1129935" y="257704"/>
                          </a:lnTo>
                          <a:lnTo>
                            <a:pt x="1103917" y="229208"/>
                          </a:lnTo>
                          <a:lnTo>
                            <a:pt x="1077898" y="200712"/>
                          </a:lnTo>
                          <a:lnTo>
                            <a:pt x="1051880" y="172216"/>
                          </a:lnTo>
                          <a:lnTo>
                            <a:pt x="879664" y="260182"/>
                          </a:lnTo>
                          <a:cubicBezTo>
                            <a:pt x="841256" y="232925"/>
                            <a:pt x="799131" y="211863"/>
                            <a:pt x="755768" y="198234"/>
                          </a:cubicBezTo>
                          <a:lnTo>
                            <a:pt x="721077" y="7434"/>
                          </a:lnTo>
                          <a:lnTo>
                            <a:pt x="682669" y="4956"/>
                          </a:lnTo>
                          <a:lnTo>
                            <a:pt x="644261" y="2478"/>
                          </a:lnTo>
                          <a:lnTo>
                            <a:pt x="605853" y="0"/>
                          </a:lnTo>
                          <a:lnTo>
                            <a:pt x="546383" y="183367"/>
                          </a:lnTo>
                          <a:cubicBezTo>
                            <a:pt x="500541" y="190800"/>
                            <a:pt x="457178" y="205668"/>
                            <a:pt x="415053" y="227969"/>
                          </a:cubicBezTo>
                          <a:lnTo>
                            <a:pt x="257704" y="117702"/>
                          </a:lnTo>
                          <a:lnTo>
                            <a:pt x="229208" y="143720"/>
                          </a:lnTo>
                          <a:lnTo>
                            <a:pt x="200712" y="169738"/>
                          </a:lnTo>
                          <a:lnTo>
                            <a:pt x="172216" y="195756"/>
                          </a:lnTo>
                          <a:lnTo>
                            <a:pt x="258943" y="365494"/>
                          </a:lnTo>
                          <a:cubicBezTo>
                            <a:pt x="231686" y="403902"/>
                            <a:pt x="210624" y="446027"/>
                            <a:pt x="196995" y="490630"/>
                          </a:cubicBezTo>
                          <a:lnTo>
                            <a:pt x="7434" y="525321"/>
                          </a:lnTo>
                          <a:lnTo>
                            <a:pt x="4956" y="563728"/>
                          </a:lnTo>
                          <a:lnTo>
                            <a:pt x="2478" y="602136"/>
                          </a:lnTo>
                          <a:lnTo>
                            <a:pt x="0" y="640544"/>
                          </a:lnTo>
                          <a:lnTo>
                            <a:pt x="184606" y="700014"/>
                          </a:lnTo>
                          <a:cubicBezTo>
                            <a:pt x="192039" y="744617"/>
                            <a:pt x="206907" y="789220"/>
                            <a:pt x="229208" y="831345"/>
                          </a:cubicBezTo>
                          <a:lnTo>
                            <a:pt x="117702" y="989932"/>
                          </a:lnTo>
                          <a:lnTo>
                            <a:pt x="143720" y="1018428"/>
                          </a:lnTo>
                          <a:lnTo>
                            <a:pt x="169738" y="1046924"/>
                          </a:lnTo>
                          <a:lnTo>
                            <a:pt x="195756" y="1075420"/>
                          </a:lnTo>
                          <a:lnTo>
                            <a:pt x="367972" y="986215"/>
                          </a:lnTo>
                          <a:cubicBezTo>
                            <a:pt x="406380" y="1013472"/>
                            <a:pt x="448505" y="1033296"/>
                            <a:pt x="491869" y="1046924"/>
                          </a:cubicBezTo>
                          <a:lnTo>
                            <a:pt x="526560" y="1237725"/>
                          </a:lnTo>
                          <a:lnTo>
                            <a:pt x="564967" y="1240203"/>
                          </a:lnTo>
                          <a:lnTo>
                            <a:pt x="603375" y="1242680"/>
                          </a:lnTo>
                          <a:lnTo>
                            <a:pt x="641783" y="1245158"/>
                          </a:lnTo>
                          <a:lnTo>
                            <a:pt x="701253" y="1059314"/>
                          </a:lnTo>
                          <a:cubicBezTo>
                            <a:pt x="745856" y="1051880"/>
                            <a:pt x="789220" y="1037012"/>
                            <a:pt x="831345" y="1014711"/>
                          </a:cubicBezTo>
                          <a:lnTo>
                            <a:pt x="991171" y="1126218"/>
                          </a:lnTo>
                          <a:lnTo>
                            <a:pt x="1019667" y="1100200"/>
                          </a:lnTo>
                          <a:lnTo>
                            <a:pt x="1034535" y="1086571"/>
                          </a:lnTo>
                        </a:path>
                      </a:pathLst>
                    </a:custGeom>
                    <a:noFill/>
                    <a:ln w="19050" cap="flat">
                      <a:solidFill>
                        <a:schemeClr val="accent1"/>
                      </a:solidFill>
                      <a:prstDash val="solid"/>
                      <a:round/>
                    </a:ln>
                  </p:spPr>
                  <p:txBody>
                    <a:bodyPr rtlCol="0" anchor="ctr"/>
                    <a:lstStyle/>
                    <a:p>
                      <a:endParaRPr lang="en-ES" sz="1500"/>
                    </a:p>
                  </p:txBody>
                </p:sp>
                <p:sp>
                  <p:nvSpPr>
                    <p:cNvPr id="106" name="Freeform 105">
                      <a:extLst>
                        <a:ext uri="{FF2B5EF4-FFF2-40B4-BE49-F238E27FC236}">
                          <a16:creationId xmlns:a16="http://schemas.microsoft.com/office/drawing/2014/main" id="{BBE87223-487E-064B-A98C-E3E2345F238B}"/>
                        </a:ext>
                      </a:extLst>
                    </p:cNvPr>
                    <p:cNvSpPr/>
                    <p:nvPr/>
                  </p:nvSpPr>
                  <p:spPr>
                    <a:xfrm>
                      <a:off x="11244057" y="4034551"/>
                      <a:ext cx="498063" cy="498063"/>
                    </a:xfrm>
                    <a:custGeom>
                      <a:avLst/>
                      <a:gdLst>
                        <a:gd name="connsiteX0" fmla="*/ 498063 w 498063"/>
                        <a:gd name="connsiteY0" fmla="*/ 249032 h 498063"/>
                        <a:gd name="connsiteX1" fmla="*/ 249032 w 498063"/>
                        <a:gd name="connsiteY1" fmla="*/ 498063 h 498063"/>
                        <a:gd name="connsiteX2" fmla="*/ 0 w 498063"/>
                        <a:gd name="connsiteY2" fmla="*/ 249032 h 498063"/>
                        <a:gd name="connsiteX3" fmla="*/ 249032 w 498063"/>
                        <a:gd name="connsiteY3" fmla="*/ 0 h 498063"/>
                        <a:gd name="connsiteX4" fmla="*/ 498063 w 498063"/>
                        <a:gd name="connsiteY4" fmla="*/ 249032 h 498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063" h="498063">
                          <a:moveTo>
                            <a:pt x="498063" y="249032"/>
                          </a:moveTo>
                          <a:cubicBezTo>
                            <a:pt x="498063" y="386568"/>
                            <a:pt x="386568" y="498063"/>
                            <a:pt x="249032" y="498063"/>
                          </a:cubicBezTo>
                          <a:cubicBezTo>
                            <a:pt x="111495" y="498063"/>
                            <a:pt x="0" y="386568"/>
                            <a:pt x="0" y="249032"/>
                          </a:cubicBezTo>
                          <a:cubicBezTo>
                            <a:pt x="0" y="111495"/>
                            <a:pt x="111495" y="0"/>
                            <a:pt x="249032" y="0"/>
                          </a:cubicBezTo>
                          <a:cubicBezTo>
                            <a:pt x="386568" y="0"/>
                            <a:pt x="498063" y="111495"/>
                            <a:pt x="498063" y="249032"/>
                          </a:cubicBezTo>
                          <a:close/>
                        </a:path>
                      </a:pathLst>
                    </a:custGeom>
                    <a:noFill/>
                    <a:ln w="19050" cap="flat">
                      <a:solidFill>
                        <a:schemeClr val="accent1"/>
                      </a:solidFill>
                      <a:prstDash val="solid"/>
                      <a:round/>
                    </a:ln>
                  </p:spPr>
                  <p:txBody>
                    <a:bodyPr rtlCol="0" anchor="ctr"/>
                    <a:lstStyle/>
                    <a:p>
                      <a:endParaRPr lang="en-ES" sz="1500"/>
                    </a:p>
                  </p:txBody>
                </p:sp>
              </p:grpSp>
              <p:grpSp>
                <p:nvGrpSpPr>
                  <p:cNvPr id="102" name="Graphic 3">
                    <a:extLst>
                      <a:ext uri="{FF2B5EF4-FFF2-40B4-BE49-F238E27FC236}">
                        <a16:creationId xmlns:a16="http://schemas.microsoft.com/office/drawing/2014/main" id="{78353A08-930B-4749-AF32-B1BCC4CCF3CF}"/>
                      </a:ext>
                    </a:extLst>
                  </p:cNvPr>
                  <p:cNvGrpSpPr/>
                  <p:nvPr/>
                </p:nvGrpSpPr>
                <p:grpSpPr>
                  <a:xfrm>
                    <a:off x="12089030" y="3244093"/>
                    <a:ext cx="799131" cy="719837"/>
                    <a:chOff x="12089030" y="3244093"/>
                    <a:chExt cx="799131" cy="719837"/>
                  </a:xfrm>
                  <a:noFill/>
                </p:grpSpPr>
                <p:sp>
                  <p:nvSpPr>
                    <p:cNvPr id="103" name="Freeform 102">
                      <a:extLst>
                        <a:ext uri="{FF2B5EF4-FFF2-40B4-BE49-F238E27FC236}">
                          <a16:creationId xmlns:a16="http://schemas.microsoft.com/office/drawing/2014/main" id="{F629E50F-48DD-3841-969E-65DA6F787EC4}"/>
                        </a:ext>
                      </a:extLst>
                    </p:cNvPr>
                    <p:cNvSpPr/>
                    <p:nvPr/>
                  </p:nvSpPr>
                  <p:spPr>
                    <a:xfrm>
                      <a:off x="12089030" y="3244093"/>
                      <a:ext cx="799131" cy="719837"/>
                    </a:xfrm>
                    <a:custGeom>
                      <a:avLst/>
                      <a:gdLst>
                        <a:gd name="connsiteX0" fmla="*/ 483196 w 799131"/>
                        <a:gd name="connsiteY0" fmla="*/ 669040 h 719837"/>
                        <a:gd name="connsiteX1" fmla="*/ 532754 w 799131"/>
                        <a:gd name="connsiteY1" fmla="*/ 649217 h 719837"/>
                        <a:gd name="connsiteX2" fmla="*/ 635588 w 799131"/>
                        <a:gd name="connsiteY2" fmla="*/ 719838 h 719837"/>
                        <a:gd name="connsiteX3" fmla="*/ 654173 w 799131"/>
                        <a:gd name="connsiteY3" fmla="*/ 703731 h 719837"/>
                        <a:gd name="connsiteX4" fmla="*/ 672757 w 799131"/>
                        <a:gd name="connsiteY4" fmla="*/ 687625 h 719837"/>
                        <a:gd name="connsiteX5" fmla="*/ 691342 w 799131"/>
                        <a:gd name="connsiteY5" fmla="*/ 671518 h 719837"/>
                        <a:gd name="connsiteX6" fmla="*/ 634349 w 799131"/>
                        <a:gd name="connsiteY6" fmla="*/ 561250 h 719837"/>
                        <a:gd name="connsiteX7" fmla="*/ 672757 w 799131"/>
                        <a:gd name="connsiteY7" fmla="*/ 483196 h 719837"/>
                        <a:gd name="connsiteX8" fmla="*/ 795415 w 799131"/>
                        <a:gd name="connsiteY8" fmla="*/ 460894 h 719837"/>
                        <a:gd name="connsiteX9" fmla="*/ 796654 w 799131"/>
                        <a:gd name="connsiteY9" fmla="*/ 436115 h 719837"/>
                        <a:gd name="connsiteX10" fmla="*/ 797892 w 799131"/>
                        <a:gd name="connsiteY10" fmla="*/ 411336 h 719837"/>
                        <a:gd name="connsiteX11" fmla="*/ 799131 w 799131"/>
                        <a:gd name="connsiteY11" fmla="*/ 386557 h 719837"/>
                        <a:gd name="connsiteX12" fmla="*/ 681430 w 799131"/>
                        <a:gd name="connsiteY12" fmla="*/ 348149 h 719837"/>
                        <a:gd name="connsiteX13" fmla="*/ 652934 w 799131"/>
                        <a:gd name="connsiteY13" fmla="*/ 265138 h 719837"/>
                        <a:gd name="connsiteX14" fmla="*/ 723555 w 799131"/>
                        <a:gd name="connsiteY14" fmla="*/ 163543 h 719837"/>
                        <a:gd name="connsiteX15" fmla="*/ 707448 w 799131"/>
                        <a:gd name="connsiteY15" fmla="*/ 144959 h 719837"/>
                        <a:gd name="connsiteX16" fmla="*/ 691342 w 799131"/>
                        <a:gd name="connsiteY16" fmla="*/ 126374 h 719837"/>
                        <a:gd name="connsiteX17" fmla="*/ 675235 w 799131"/>
                        <a:gd name="connsiteY17" fmla="*/ 107790 h 719837"/>
                        <a:gd name="connsiteX18" fmla="*/ 564967 w 799131"/>
                        <a:gd name="connsiteY18" fmla="*/ 164782 h 719837"/>
                        <a:gd name="connsiteX19" fmla="*/ 485674 w 799131"/>
                        <a:gd name="connsiteY19" fmla="*/ 125135 h 719837"/>
                        <a:gd name="connsiteX20" fmla="*/ 463372 w 799131"/>
                        <a:gd name="connsiteY20" fmla="*/ 3717 h 719837"/>
                        <a:gd name="connsiteX21" fmla="*/ 438593 w 799131"/>
                        <a:gd name="connsiteY21" fmla="*/ 2478 h 719837"/>
                        <a:gd name="connsiteX22" fmla="*/ 413814 w 799131"/>
                        <a:gd name="connsiteY22" fmla="*/ 1239 h 719837"/>
                        <a:gd name="connsiteX23" fmla="*/ 389034 w 799131"/>
                        <a:gd name="connsiteY23" fmla="*/ 0 h 719837"/>
                        <a:gd name="connsiteX24" fmla="*/ 350627 w 799131"/>
                        <a:gd name="connsiteY24" fmla="*/ 117702 h 719837"/>
                        <a:gd name="connsiteX25" fmla="*/ 266377 w 799131"/>
                        <a:gd name="connsiteY25" fmla="*/ 146198 h 719837"/>
                        <a:gd name="connsiteX26" fmla="*/ 164782 w 799131"/>
                        <a:gd name="connsiteY26" fmla="*/ 75577 h 719837"/>
                        <a:gd name="connsiteX27" fmla="*/ 146198 w 799131"/>
                        <a:gd name="connsiteY27" fmla="*/ 91683 h 719837"/>
                        <a:gd name="connsiteX28" fmla="*/ 127613 w 799131"/>
                        <a:gd name="connsiteY28" fmla="*/ 107790 h 719837"/>
                        <a:gd name="connsiteX29" fmla="*/ 109029 w 799131"/>
                        <a:gd name="connsiteY29" fmla="*/ 123896 h 719837"/>
                        <a:gd name="connsiteX30" fmla="*/ 164782 w 799131"/>
                        <a:gd name="connsiteY30" fmla="*/ 234164 h 719837"/>
                        <a:gd name="connsiteX31" fmla="*/ 125135 w 799131"/>
                        <a:gd name="connsiteY31" fmla="*/ 313458 h 719837"/>
                        <a:gd name="connsiteX32" fmla="*/ 3717 w 799131"/>
                        <a:gd name="connsiteY32" fmla="*/ 335759 h 719837"/>
                        <a:gd name="connsiteX33" fmla="*/ 2478 w 799131"/>
                        <a:gd name="connsiteY33" fmla="*/ 360538 h 719837"/>
                        <a:gd name="connsiteX34" fmla="*/ 1239 w 799131"/>
                        <a:gd name="connsiteY34" fmla="*/ 385318 h 719837"/>
                        <a:gd name="connsiteX35" fmla="*/ 0 w 799131"/>
                        <a:gd name="connsiteY35" fmla="*/ 410097 h 719837"/>
                        <a:gd name="connsiteX36" fmla="*/ 117702 w 799131"/>
                        <a:gd name="connsiteY36" fmla="*/ 448505 h 719837"/>
                        <a:gd name="connsiteX37" fmla="*/ 146198 w 799131"/>
                        <a:gd name="connsiteY37" fmla="*/ 532754 h 719837"/>
                        <a:gd name="connsiteX38" fmla="*/ 75577 w 799131"/>
                        <a:gd name="connsiteY38" fmla="*/ 634349 h 719837"/>
                        <a:gd name="connsiteX39" fmla="*/ 91683 w 799131"/>
                        <a:gd name="connsiteY39" fmla="*/ 652934 h 719837"/>
                        <a:gd name="connsiteX40" fmla="*/ 107790 w 799131"/>
                        <a:gd name="connsiteY40" fmla="*/ 671518 h 719837"/>
                        <a:gd name="connsiteX41" fmla="*/ 123896 w 799131"/>
                        <a:gd name="connsiteY41" fmla="*/ 690103 h 719837"/>
                        <a:gd name="connsiteX42" fmla="*/ 234164 w 799131"/>
                        <a:gd name="connsiteY42" fmla="*/ 63311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99131" h="719837">
                          <a:moveTo>
                            <a:pt x="483196" y="669040"/>
                          </a:moveTo>
                          <a:cubicBezTo>
                            <a:pt x="500541" y="664084"/>
                            <a:pt x="516648" y="656651"/>
                            <a:pt x="532754" y="649217"/>
                          </a:cubicBezTo>
                          <a:lnTo>
                            <a:pt x="635588" y="719838"/>
                          </a:lnTo>
                          <a:lnTo>
                            <a:pt x="654173" y="703731"/>
                          </a:lnTo>
                          <a:lnTo>
                            <a:pt x="672757" y="687625"/>
                          </a:lnTo>
                          <a:lnTo>
                            <a:pt x="691342" y="671518"/>
                          </a:lnTo>
                          <a:lnTo>
                            <a:pt x="634349" y="561250"/>
                          </a:lnTo>
                          <a:cubicBezTo>
                            <a:pt x="651695" y="536471"/>
                            <a:pt x="664085" y="510453"/>
                            <a:pt x="672757" y="483196"/>
                          </a:cubicBezTo>
                          <a:lnTo>
                            <a:pt x="795415" y="460894"/>
                          </a:lnTo>
                          <a:lnTo>
                            <a:pt x="796654" y="436115"/>
                          </a:lnTo>
                          <a:lnTo>
                            <a:pt x="797892" y="411336"/>
                          </a:lnTo>
                          <a:lnTo>
                            <a:pt x="799131" y="386557"/>
                          </a:lnTo>
                          <a:lnTo>
                            <a:pt x="681430" y="348149"/>
                          </a:lnTo>
                          <a:cubicBezTo>
                            <a:pt x="676474" y="319653"/>
                            <a:pt x="666562" y="291156"/>
                            <a:pt x="652934" y="265138"/>
                          </a:cubicBezTo>
                          <a:lnTo>
                            <a:pt x="723555" y="163543"/>
                          </a:lnTo>
                          <a:lnTo>
                            <a:pt x="707448" y="144959"/>
                          </a:lnTo>
                          <a:lnTo>
                            <a:pt x="691342" y="126374"/>
                          </a:lnTo>
                          <a:lnTo>
                            <a:pt x="675235" y="107790"/>
                          </a:lnTo>
                          <a:lnTo>
                            <a:pt x="564967" y="164782"/>
                          </a:lnTo>
                          <a:cubicBezTo>
                            <a:pt x="540188" y="147437"/>
                            <a:pt x="514170" y="133808"/>
                            <a:pt x="485674" y="125135"/>
                          </a:cubicBezTo>
                          <a:lnTo>
                            <a:pt x="463372" y="3717"/>
                          </a:lnTo>
                          <a:lnTo>
                            <a:pt x="438593" y="2478"/>
                          </a:lnTo>
                          <a:lnTo>
                            <a:pt x="413814" y="1239"/>
                          </a:lnTo>
                          <a:lnTo>
                            <a:pt x="389034" y="0"/>
                          </a:lnTo>
                          <a:lnTo>
                            <a:pt x="350627" y="117702"/>
                          </a:lnTo>
                          <a:cubicBezTo>
                            <a:pt x="322131" y="122657"/>
                            <a:pt x="293634" y="132569"/>
                            <a:pt x="266377" y="146198"/>
                          </a:cubicBezTo>
                          <a:lnTo>
                            <a:pt x="164782" y="75577"/>
                          </a:lnTo>
                          <a:lnTo>
                            <a:pt x="146198" y="91683"/>
                          </a:lnTo>
                          <a:lnTo>
                            <a:pt x="127613" y="107790"/>
                          </a:lnTo>
                          <a:lnTo>
                            <a:pt x="109029" y="123896"/>
                          </a:lnTo>
                          <a:lnTo>
                            <a:pt x="164782" y="234164"/>
                          </a:lnTo>
                          <a:cubicBezTo>
                            <a:pt x="147437" y="258943"/>
                            <a:pt x="133808" y="286201"/>
                            <a:pt x="125135" y="313458"/>
                          </a:cubicBezTo>
                          <a:lnTo>
                            <a:pt x="3717" y="335759"/>
                          </a:lnTo>
                          <a:lnTo>
                            <a:pt x="2478" y="360538"/>
                          </a:lnTo>
                          <a:lnTo>
                            <a:pt x="1239" y="385318"/>
                          </a:lnTo>
                          <a:lnTo>
                            <a:pt x="0" y="410097"/>
                          </a:lnTo>
                          <a:lnTo>
                            <a:pt x="117702" y="448505"/>
                          </a:lnTo>
                          <a:cubicBezTo>
                            <a:pt x="122657" y="477001"/>
                            <a:pt x="132569" y="505497"/>
                            <a:pt x="146198" y="532754"/>
                          </a:cubicBezTo>
                          <a:lnTo>
                            <a:pt x="75577" y="634349"/>
                          </a:lnTo>
                          <a:lnTo>
                            <a:pt x="91683" y="652934"/>
                          </a:lnTo>
                          <a:lnTo>
                            <a:pt x="107790" y="671518"/>
                          </a:lnTo>
                          <a:lnTo>
                            <a:pt x="123896" y="690103"/>
                          </a:lnTo>
                          <a:lnTo>
                            <a:pt x="234164" y="633110"/>
                          </a:lnTo>
                        </a:path>
                      </a:pathLst>
                    </a:custGeom>
                    <a:noFill/>
                    <a:ln w="19050" cap="flat">
                      <a:solidFill>
                        <a:schemeClr val="accent1"/>
                      </a:solidFill>
                      <a:prstDash val="solid"/>
                      <a:round/>
                    </a:ln>
                  </p:spPr>
                  <p:txBody>
                    <a:bodyPr rtlCol="0" anchor="ctr"/>
                    <a:lstStyle/>
                    <a:p>
                      <a:endParaRPr lang="en-ES" sz="1500"/>
                    </a:p>
                  </p:txBody>
                </p:sp>
                <p:sp>
                  <p:nvSpPr>
                    <p:cNvPr id="104" name="Freeform 103">
                      <a:extLst>
                        <a:ext uri="{FF2B5EF4-FFF2-40B4-BE49-F238E27FC236}">
                          <a16:creationId xmlns:a16="http://schemas.microsoft.com/office/drawing/2014/main" id="{88E3C610-6864-4C4A-A307-EC172BFF98C6}"/>
                        </a:ext>
                      </a:extLst>
                    </p:cNvPr>
                    <p:cNvSpPr/>
                    <p:nvPr/>
                  </p:nvSpPr>
                  <p:spPr>
                    <a:xfrm>
                      <a:off x="12330628" y="3481973"/>
                      <a:ext cx="317174" cy="317174"/>
                    </a:xfrm>
                    <a:custGeom>
                      <a:avLst/>
                      <a:gdLst>
                        <a:gd name="connsiteX0" fmla="*/ 317175 w 317174"/>
                        <a:gd name="connsiteY0" fmla="*/ 158587 h 317174"/>
                        <a:gd name="connsiteX1" fmla="*/ 158587 w 317174"/>
                        <a:gd name="connsiteY1" fmla="*/ 317175 h 317174"/>
                        <a:gd name="connsiteX2" fmla="*/ 0 w 317174"/>
                        <a:gd name="connsiteY2" fmla="*/ 158587 h 317174"/>
                        <a:gd name="connsiteX3" fmla="*/ 158587 w 317174"/>
                        <a:gd name="connsiteY3" fmla="*/ 0 h 317174"/>
                        <a:gd name="connsiteX4" fmla="*/ 317175 w 317174"/>
                        <a:gd name="connsiteY4" fmla="*/ 158587 h 31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74" h="317174">
                          <a:moveTo>
                            <a:pt x="317175" y="158587"/>
                          </a:moveTo>
                          <a:cubicBezTo>
                            <a:pt x="317175" y="246173"/>
                            <a:pt x="246173" y="317175"/>
                            <a:pt x="158587" y="317175"/>
                          </a:cubicBezTo>
                          <a:cubicBezTo>
                            <a:pt x="71002" y="317175"/>
                            <a:pt x="0" y="246173"/>
                            <a:pt x="0" y="158587"/>
                          </a:cubicBezTo>
                          <a:cubicBezTo>
                            <a:pt x="0" y="71002"/>
                            <a:pt x="71002" y="0"/>
                            <a:pt x="158587" y="0"/>
                          </a:cubicBezTo>
                          <a:cubicBezTo>
                            <a:pt x="246173" y="0"/>
                            <a:pt x="317175" y="71002"/>
                            <a:pt x="317175" y="158587"/>
                          </a:cubicBezTo>
                          <a:close/>
                        </a:path>
                      </a:pathLst>
                    </a:custGeom>
                    <a:noFill/>
                    <a:ln w="19050" cap="flat">
                      <a:solidFill>
                        <a:schemeClr val="accent1"/>
                      </a:solidFill>
                      <a:prstDash val="solid"/>
                      <a:round/>
                    </a:ln>
                  </p:spPr>
                  <p:txBody>
                    <a:bodyPr rtlCol="0" anchor="ctr"/>
                    <a:lstStyle/>
                    <a:p>
                      <a:endParaRPr lang="en-ES" sz="1500"/>
                    </a:p>
                  </p:txBody>
                </p:sp>
              </p:grpSp>
            </p:grpSp>
            <p:sp>
              <p:nvSpPr>
                <p:cNvPr id="100" name="Freeform 99">
                  <a:extLst>
                    <a:ext uri="{FF2B5EF4-FFF2-40B4-BE49-F238E27FC236}">
                      <a16:creationId xmlns:a16="http://schemas.microsoft.com/office/drawing/2014/main" id="{E82B5DA2-B9CF-494E-BB46-A84918AE3C6B}"/>
                    </a:ext>
                  </a:extLst>
                </p:cNvPr>
                <p:cNvSpPr/>
                <p:nvPr/>
              </p:nvSpPr>
              <p:spPr>
                <a:xfrm>
                  <a:off x="12017481" y="3987470"/>
                  <a:ext cx="838310" cy="724793"/>
                </a:xfrm>
                <a:custGeom>
                  <a:avLst/>
                  <a:gdLst>
                    <a:gd name="connsiteX0" fmla="*/ 370138 w 838310"/>
                    <a:gd name="connsiteY0" fmla="*/ 26018 h 724793"/>
                    <a:gd name="connsiteX1" fmla="*/ 7121 w 838310"/>
                    <a:gd name="connsiteY1" fmla="*/ 640544 h 724793"/>
                    <a:gd name="connsiteX2" fmla="*/ 55441 w 838310"/>
                    <a:gd name="connsiteY2" fmla="*/ 724794 h 724793"/>
                    <a:gd name="connsiteX3" fmla="*/ 782712 w 838310"/>
                    <a:gd name="connsiteY3" fmla="*/ 724794 h 724793"/>
                    <a:gd name="connsiteX4" fmla="*/ 831032 w 838310"/>
                    <a:gd name="connsiteY4" fmla="*/ 640544 h 724793"/>
                    <a:gd name="connsiteX5" fmla="*/ 468016 w 838310"/>
                    <a:gd name="connsiteY5" fmla="*/ 26018 h 724793"/>
                    <a:gd name="connsiteX6" fmla="*/ 370138 w 838310"/>
                    <a:gd name="connsiteY6" fmla="*/ 26018 h 724793"/>
                    <a:gd name="connsiteX7" fmla="*/ 370138 w 838310"/>
                    <a:gd name="connsiteY7" fmla="*/ 26018 h 72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310" h="724793">
                      <a:moveTo>
                        <a:pt x="370138" y="26018"/>
                      </a:moveTo>
                      <a:cubicBezTo>
                        <a:pt x="7121" y="640544"/>
                        <a:pt x="370138" y="26018"/>
                        <a:pt x="7121" y="640544"/>
                      </a:cubicBezTo>
                      <a:cubicBezTo>
                        <a:pt x="-13941" y="675235"/>
                        <a:pt x="14555" y="724794"/>
                        <a:pt x="55441" y="724794"/>
                      </a:cubicBezTo>
                      <a:cubicBezTo>
                        <a:pt x="782712" y="724794"/>
                        <a:pt x="55441" y="724794"/>
                        <a:pt x="782712" y="724794"/>
                      </a:cubicBezTo>
                      <a:cubicBezTo>
                        <a:pt x="824837" y="724794"/>
                        <a:pt x="852094" y="676474"/>
                        <a:pt x="831032" y="640544"/>
                      </a:cubicBezTo>
                      <a:cubicBezTo>
                        <a:pt x="468016" y="26018"/>
                        <a:pt x="831032" y="640544"/>
                        <a:pt x="468016" y="26018"/>
                      </a:cubicBezTo>
                      <a:cubicBezTo>
                        <a:pt x="446953" y="-8673"/>
                        <a:pt x="391200" y="-8673"/>
                        <a:pt x="370138" y="26018"/>
                      </a:cubicBezTo>
                      <a:lnTo>
                        <a:pt x="370138" y="26018"/>
                      </a:lnTo>
                      <a:close/>
                    </a:path>
                  </a:pathLst>
                </a:custGeom>
                <a:solidFill>
                  <a:schemeClr val="accent1"/>
                </a:solidFill>
                <a:ln w="24765" cap="flat">
                  <a:solidFill>
                    <a:schemeClr val="accent1"/>
                  </a:solidFill>
                  <a:prstDash val="solid"/>
                  <a:round/>
                </a:ln>
              </p:spPr>
              <p:txBody>
                <a:bodyPr rtlCol="0" anchor="ctr"/>
                <a:lstStyle/>
                <a:p>
                  <a:endParaRPr lang="en-ES" sz="1500"/>
                </a:p>
              </p:txBody>
            </p:sp>
          </p:grpSp>
          <p:sp>
            <p:nvSpPr>
              <p:cNvPr id="97" name="Freeform 96">
                <a:extLst>
                  <a:ext uri="{FF2B5EF4-FFF2-40B4-BE49-F238E27FC236}">
                    <a16:creationId xmlns:a16="http://schemas.microsoft.com/office/drawing/2014/main" id="{EF58A63E-97AD-9B49-9CAA-B4BEAC68285A}"/>
                  </a:ext>
                </a:extLst>
              </p:cNvPr>
              <p:cNvSpPr/>
              <p:nvPr/>
            </p:nvSpPr>
            <p:spPr>
              <a:xfrm>
                <a:off x="11424945" y="4215440"/>
                <a:ext cx="136285" cy="136285"/>
              </a:xfrm>
              <a:custGeom>
                <a:avLst/>
                <a:gdLst>
                  <a:gd name="connsiteX0" fmla="*/ 136286 w 136285"/>
                  <a:gd name="connsiteY0" fmla="*/ 68143 h 136285"/>
                  <a:gd name="connsiteX1" fmla="*/ 68143 w 136285"/>
                  <a:gd name="connsiteY1" fmla="*/ 136286 h 136285"/>
                  <a:gd name="connsiteX2" fmla="*/ 0 w 136285"/>
                  <a:gd name="connsiteY2" fmla="*/ 68143 h 136285"/>
                  <a:gd name="connsiteX3" fmla="*/ 68143 w 136285"/>
                  <a:gd name="connsiteY3" fmla="*/ 0 h 136285"/>
                  <a:gd name="connsiteX4" fmla="*/ 136286 w 136285"/>
                  <a:gd name="connsiteY4" fmla="*/ 68143 h 136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5" h="136285">
                    <a:moveTo>
                      <a:pt x="136286" y="68143"/>
                    </a:moveTo>
                    <a:cubicBezTo>
                      <a:pt x="136286" y="105777"/>
                      <a:pt x="105777" y="136286"/>
                      <a:pt x="68143" y="136286"/>
                    </a:cubicBezTo>
                    <a:cubicBezTo>
                      <a:pt x="30509" y="136286"/>
                      <a:pt x="0" y="105777"/>
                      <a:pt x="0" y="68143"/>
                    </a:cubicBezTo>
                    <a:cubicBezTo>
                      <a:pt x="0" y="30509"/>
                      <a:pt x="30509" y="0"/>
                      <a:pt x="68143" y="0"/>
                    </a:cubicBezTo>
                    <a:cubicBezTo>
                      <a:pt x="105777" y="0"/>
                      <a:pt x="136286" y="30509"/>
                      <a:pt x="136286" y="68143"/>
                    </a:cubicBezTo>
                    <a:close/>
                  </a:path>
                </a:pathLst>
              </a:custGeom>
              <a:noFill/>
              <a:ln w="19050" cap="flat">
                <a:solidFill>
                  <a:schemeClr val="accent1"/>
                </a:solidFill>
                <a:prstDash val="solid"/>
                <a:round/>
              </a:ln>
            </p:spPr>
            <p:txBody>
              <a:bodyPr rtlCol="0" anchor="ctr"/>
              <a:lstStyle/>
              <a:p>
                <a:endParaRPr lang="en-ES" sz="1500"/>
              </a:p>
            </p:txBody>
          </p:sp>
          <p:sp>
            <p:nvSpPr>
              <p:cNvPr id="98" name="Freeform 97">
                <a:extLst>
                  <a:ext uri="{FF2B5EF4-FFF2-40B4-BE49-F238E27FC236}">
                    <a16:creationId xmlns:a16="http://schemas.microsoft.com/office/drawing/2014/main" id="{42D544F1-8698-9746-955C-DDEC89C9A109}"/>
                  </a:ext>
                </a:extLst>
              </p:cNvPr>
              <p:cNvSpPr/>
              <p:nvPr/>
            </p:nvSpPr>
            <p:spPr>
              <a:xfrm>
                <a:off x="12440895" y="3592241"/>
                <a:ext cx="96639" cy="96639"/>
              </a:xfrm>
              <a:custGeom>
                <a:avLst/>
                <a:gdLst>
                  <a:gd name="connsiteX0" fmla="*/ 96639 w 96639"/>
                  <a:gd name="connsiteY0" fmla="*/ 48320 h 96639"/>
                  <a:gd name="connsiteX1" fmla="*/ 48320 w 96639"/>
                  <a:gd name="connsiteY1" fmla="*/ 96639 h 96639"/>
                  <a:gd name="connsiteX2" fmla="*/ 0 w 96639"/>
                  <a:gd name="connsiteY2" fmla="*/ 48320 h 96639"/>
                  <a:gd name="connsiteX3" fmla="*/ 48320 w 96639"/>
                  <a:gd name="connsiteY3" fmla="*/ 0 h 96639"/>
                  <a:gd name="connsiteX4" fmla="*/ 96639 w 96639"/>
                  <a:gd name="connsiteY4" fmla="*/ 48320 h 96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39" h="96639">
                    <a:moveTo>
                      <a:pt x="96639" y="48320"/>
                    </a:moveTo>
                    <a:cubicBezTo>
                      <a:pt x="96639" y="75006"/>
                      <a:pt x="75006" y="96639"/>
                      <a:pt x="48320" y="96639"/>
                    </a:cubicBezTo>
                    <a:cubicBezTo>
                      <a:pt x="21633" y="96639"/>
                      <a:pt x="0" y="75006"/>
                      <a:pt x="0" y="48320"/>
                    </a:cubicBezTo>
                    <a:cubicBezTo>
                      <a:pt x="0" y="21633"/>
                      <a:pt x="21634" y="0"/>
                      <a:pt x="48320" y="0"/>
                    </a:cubicBezTo>
                    <a:cubicBezTo>
                      <a:pt x="75006" y="0"/>
                      <a:pt x="96639" y="21633"/>
                      <a:pt x="96639" y="48320"/>
                    </a:cubicBezTo>
                    <a:close/>
                  </a:path>
                </a:pathLst>
              </a:custGeom>
              <a:noFill/>
              <a:ln w="19050" cap="flat">
                <a:solidFill>
                  <a:schemeClr val="accent1"/>
                </a:solidFill>
                <a:prstDash val="solid"/>
                <a:round/>
              </a:ln>
            </p:spPr>
            <p:txBody>
              <a:bodyPr rtlCol="0" anchor="ctr"/>
              <a:lstStyle/>
              <a:p>
                <a:endParaRPr lang="en-ES" sz="1500"/>
              </a:p>
            </p:txBody>
          </p:sp>
        </p:grpSp>
        <p:pic>
          <p:nvPicPr>
            <p:cNvPr id="107" name="Graphic 106" descr="Tick">
              <a:extLst>
                <a:ext uri="{FF2B5EF4-FFF2-40B4-BE49-F238E27FC236}">
                  <a16:creationId xmlns:a16="http://schemas.microsoft.com/office/drawing/2014/main" id="{99DE4182-A101-8E46-B2A9-ECF1241A7F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132" y="4580791"/>
              <a:ext cx="143354" cy="143354"/>
            </a:xfrm>
            <a:prstGeom prst="rect">
              <a:avLst/>
            </a:prstGeom>
          </p:spPr>
        </p:pic>
      </p:grpSp>
    </p:spTree>
    <p:extLst>
      <p:ext uri="{BB962C8B-B14F-4D97-AF65-F5344CB8AC3E}">
        <p14:creationId xmlns:p14="http://schemas.microsoft.com/office/powerpoint/2010/main" val="262631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8" name="Title 2">
            <a:extLst>
              <a:ext uri="{FF2B5EF4-FFF2-40B4-BE49-F238E27FC236}">
                <a16:creationId xmlns:a16="http://schemas.microsoft.com/office/drawing/2014/main" id="{00F194EE-9320-E741-B2AC-130BAB29348D}"/>
              </a:ext>
            </a:extLst>
          </p:cNvPr>
          <p:cNvSpPr>
            <a:spLocks noGrp="1"/>
          </p:cNvSpPr>
          <p:nvPr>
            <p:ph type="title"/>
          </p:nvPr>
        </p:nvSpPr>
        <p:spPr/>
        <p:txBody>
          <a:bodyPr/>
          <a:lstStyle/>
          <a:p>
            <a:r>
              <a:rPr lang="en-US" dirty="0" err="1">
                <a:latin typeface="+mj-lt"/>
              </a:rPr>
              <a:t>Karpenter</a:t>
            </a:r>
            <a:r>
              <a:rPr lang="en-US" dirty="0">
                <a:latin typeface="+mj-lt"/>
              </a:rPr>
              <a:t> Scale-Out</a:t>
            </a:r>
          </a:p>
        </p:txBody>
      </p:sp>
      <p:sp>
        <p:nvSpPr>
          <p:cNvPr id="15" name="Google Shape;228;p31">
            <a:extLst>
              <a:ext uri="{FF2B5EF4-FFF2-40B4-BE49-F238E27FC236}">
                <a16:creationId xmlns:a16="http://schemas.microsoft.com/office/drawing/2014/main" id="{0C53F255-56F8-3DC5-513F-0D8808933473}"/>
              </a:ext>
            </a:extLst>
          </p:cNvPr>
          <p:cNvSpPr txBox="1"/>
          <p:nvPr/>
        </p:nvSpPr>
        <p:spPr>
          <a:xfrm>
            <a:off x="2286797" y="2666580"/>
            <a:ext cx="2480395" cy="679646"/>
          </a:xfrm>
          <a:prstGeom prst="rect">
            <a:avLst/>
          </a:prstGeom>
          <a:noFill/>
          <a:ln>
            <a:noFill/>
          </a:ln>
        </p:spPr>
        <p:txBody>
          <a:bodyPr spcFirstLastPara="1" wrap="square" lIns="76188" tIns="76188" rIns="76188" bIns="76188" anchor="t" anchorCtr="0">
            <a:noAutofit/>
          </a:bodyPr>
          <a:lstStyle/>
          <a:p>
            <a:pPr algn="ctr" defTabSz="609576"/>
            <a:r>
              <a:rPr lang="en-US" b="1" dirty="0">
                <a:ea typeface="Amazon Ember" panose="020B0603020204020204" pitchFamily="34" charset="0"/>
                <a:cs typeface="Amazon Ember" panose="020B0603020204020204" pitchFamily="34" charset="0"/>
                <a:sym typeface="Trebuchet MS"/>
              </a:rPr>
              <a:t>Default: </a:t>
            </a:r>
            <a:r>
              <a:rPr lang="en-US" dirty="0">
                <a:ea typeface="Amazon Ember" panose="020B0603020204020204" pitchFamily="34" charset="0"/>
                <a:cs typeface="Amazon Ember" panose="020B0603020204020204" pitchFamily="34" charset="0"/>
                <a:sym typeface="Trebuchet MS"/>
              </a:rPr>
              <a:t>all standard instance  types</a:t>
            </a:r>
            <a:endParaRPr lang="en-US" sz="1600" dirty="0">
              <a:ea typeface="Amazon Ember" panose="020B0603020204020204" pitchFamily="34" charset="0"/>
              <a:cs typeface="Amazon Ember" panose="020B0603020204020204" pitchFamily="34" charset="0"/>
              <a:sym typeface="Trebuchet MS"/>
            </a:endParaRPr>
          </a:p>
        </p:txBody>
      </p:sp>
      <p:sp>
        <p:nvSpPr>
          <p:cNvPr id="17" name="Google Shape;228;p31">
            <a:extLst>
              <a:ext uri="{FF2B5EF4-FFF2-40B4-BE49-F238E27FC236}">
                <a16:creationId xmlns:a16="http://schemas.microsoft.com/office/drawing/2014/main" id="{30D24D4B-5B11-8136-F602-7C0B710EC57F}"/>
              </a:ext>
            </a:extLst>
          </p:cNvPr>
          <p:cNvSpPr txBox="1"/>
          <p:nvPr/>
        </p:nvSpPr>
        <p:spPr>
          <a:xfrm>
            <a:off x="1976880" y="3824381"/>
            <a:ext cx="3117634" cy="679646"/>
          </a:xfrm>
          <a:prstGeom prst="rect">
            <a:avLst/>
          </a:prstGeom>
          <a:noFill/>
          <a:ln>
            <a:noFill/>
          </a:ln>
        </p:spPr>
        <p:txBody>
          <a:bodyPr spcFirstLastPara="1" wrap="square" lIns="76188" tIns="76188" rIns="76188" bIns="76188" anchor="t" anchorCtr="0">
            <a:noAutofit/>
          </a:bodyPr>
          <a:lstStyle/>
          <a:p>
            <a:pPr algn="ctr" defTabSz="609576"/>
            <a:r>
              <a:rPr lang="en-US" b="1" dirty="0">
                <a:ea typeface="Amazon Ember" panose="020B0603020204020204" pitchFamily="34" charset="0"/>
                <a:cs typeface="Amazon Ember" panose="020B0603020204020204" pitchFamily="34" charset="0"/>
                <a:sym typeface="Trebuchet MS"/>
              </a:rPr>
              <a:t>Instance Families: </a:t>
            </a:r>
          </a:p>
          <a:p>
            <a:pPr algn="ctr" defTabSz="609576"/>
            <a:r>
              <a:rPr lang="en-US" b="1" dirty="0">
                <a:ea typeface="Amazon Ember" panose="020B0603020204020204" pitchFamily="34" charset="0"/>
                <a:cs typeface="Amazon Ember" panose="020B0603020204020204" pitchFamily="34" charset="0"/>
                <a:sym typeface="Trebuchet MS"/>
              </a:rPr>
              <a:t>[m5, m5a, m6i, …]</a:t>
            </a:r>
          </a:p>
        </p:txBody>
      </p:sp>
      <p:sp>
        <p:nvSpPr>
          <p:cNvPr id="22" name="Content Placeholder 2">
            <a:extLst>
              <a:ext uri="{FF2B5EF4-FFF2-40B4-BE49-F238E27FC236}">
                <a16:creationId xmlns:a16="http://schemas.microsoft.com/office/drawing/2014/main" id="{8E1D0E4E-0EF5-EDA5-0C95-EA27DDC326DF}"/>
              </a:ext>
            </a:extLst>
          </p:cNvPr>
          <p:cNvSpPr txBox="1">
            <a:spLocks/>
          </p:cNvSpPr>
          <p:nvPr/>
        </p:nvSpPr>
        <p:spPr>
          <a:xfrm>
            <a:off x="388604" y="4700032"/>
            <a:ext cx="7546762" cy="156100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761970">
              <a:spcAft>
                <a:spcPts val="1000"/>
              </a:spcAft>
              <a:buNone/>
            </a:pPr>
            <a:r>
              <a:rPr lang="en-US" b="1" dirty="0"/>
              <a:t>Provisioning and scheduling decisions</a:t>
            </a:r>
          </a:p>
          <a:p>
            <a:pPr defTabSz="761970">
              <a:spcAft>
                <a:spcPts val="1000"/>
              </a:spcAft>
              <a:buSzPct val="100000"/>
            </a:pPr>
            <a:r>
              <a:rPr lang="en-US" sz="1600" dirty="0"/>
              <a:t>Works with </a:t>
            </a:r>
            <a:r>
              <a:rPr lang="en-US" sz="1600" dirty="0" err="1"/>
              <a:t>kube</a:t>
            </a:r>
            <a:r>
              <a:rPr lang="en-US" sz="1600" dirty="0"/>
              <a:t>-scheduler to provision the right set of nodes</a:t>
            </a:r>
          </a:p>
          <a:p>
            <a:pPr defTabSz="761970">
              <a:spcAft>
                <a:spcPts val="1000"/>
              </a:spcAft>
              <a:buSzPct val="100000"/>
            </a:pPr>
            <a:r>
              <a:rPr lang="en-US" sz="1600" dirty="0"/>
              <a:t>Supports all scheduling constraints: Topology Spread, Node/Pod Affinity and Anti-Affinity, </a:t>
            </a:r>
            <a:r>
              <a:rPr lang="en-US" sz="1600" dirty="0" err="1"/>
              <a:t>etc</a:t>
            </a:r>
            <a:endParaRPr lang="en-US" sz="1600" dirty="0"/>
          </a:p>
        </p:txBody>
      </p:sp>
      <p:pic>
        <p:nvPicPr>
          <p:cNvPr id="23" name="Picture 22" descr="Graphical user interface&#10;&#10;Description automatically generated with medium confidence">
            <a:extLst>
              <a:ext uri="{FF2B5EF4-FFF2-40B4-BE49-F238E27FC236}">
                <a16:creationId xmlns:a16="http://schemas.microsoft.com/office/drawing/2014/main" id="{2C537E25-B9B2-AEBD-9D9B-62B15806D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574" y="1360252"/>
            <a:ext cx="2149234" cy="3246576"/>
          </a:xfrm>
          <a:prstGeom prst="rect">
            <a:avLst/>
          </a:prstGeom>
        </p:spPr>
      </p:pic>
      <p:sp>
        <p:nvSpPr>
          <p:cNvPr id="25" name="Google Shape;188;p31">
            <a:extLst>
              <a:ext uri="{FF2B5EF4-FFF2-40B4-BE49-F238E27FC236}">
                <a16:creationId xmlns:a16="http://schemas.microsoft.com/office/drawing/2014/main" id="{D43AE55B-BFB7-687A-890D-A48E0D4C58B1}"/>
              </a:ext>
            </a:extLst>
          </p:cNvPr>
          <p:cNvSpPr/>
          <p:nvPr/>
        </p:nvSpPr>
        <p:spPr>
          <a:xfrm>
            <a:off x="529267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6" name="Google Shape;186;p31">
            <a:extLst>
              <a:ext uri="{FF2B5EF4-FFF2-40B4-BE49-F238E27FC236}">
                <a16:creationId xmlns:a16="http://schemas.microsoft.com/office/drawing/2014/main" id="{75BCDADB-52D0-458E-4104-132FE97F59DE}"/>
              </a:ext>
            </a:extLst>
          </p:cNvPr>
          <p:cNvSpPr/>
          <p:nvPr/>
        </p:nvSpPr>
        <p:spPr>
          <a:xfrm>
            <a:off x="5313401"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7" name="Google Shape;186;p31">
            <a:extLst>
              <a:ext uri="{FF2B5EF4-FFF2-40B4-BE49-F238E27FC236}">
                <a16:creationId xmlns:a16="http://schemas.microsoft.com/office/drawing/2014/main" id="{1C552A1E-E544-83DE-D09C-203E047B5FF2}"/>
              </a:ext>
            </a:extLst>
          </p:cNvPr>
          <p:cNvSpPr/>
          <p:nvPr/>
        </p:nvSpPr>
        <p:spPr>
          <a:xfrm>
            <a:off x="5481884"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8" name="Google Shape;186;p31">
            <a:extLst>
              <a:ext uri="{FF2B5EF4-FFF2-40B4-BE49-F238E27FC236}">
                <a16:creationId xmlns:a16="http://schemas.microsoft.com/office/drawing/2014/main" id="{0D2C6D01-2D04-97BD-325C-F47D4ADC1249}"/>
              </a:ext>
            </a:extLst>
          </p:cNvPr>
          <p:cNvSpPr/>
          <p:nvPr/>
        </p:nvSpPr>
        <p:spPr>
          <a:xfrm>
            <a:off x="5313401"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9" name="Google Shape;186;p31">
            <a:extLst>
              <a:ext uri="{FF2B5EF4-FFF2-40B4-BE49-F238E27FC236}">
                <a16:creationId xmlns:a16="http://schemas.microsoft.com/office/drawing/2014/main" id="{C2E99802-B98A-D1C1-A6E7-3325C279AEA0}"/>
              </a:ext>
            </a:extLst>
          </p:cNvPr>
          <p:cNvSpPr/>
          <p:nvPr/>
        </p:nvSpPr>
        <p:spPr>
          <a:xfrm>
            <a:off x="5481884"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0" name="Google Shape;188;p31">
            <a:extLst>
              <a:ext uri="{FF2B5EF4-FFF2-40B4-BE49-F238E27FC236}">
                <a16:creationId xmlns:a16="http://schemas.microsoft.com/office/drawing/2014/main" id="{7C50BFA6-87CA-FED2-FC76-3C93F8E9B925}"/>
              </a:ext>
            </a:extLst>
          </p:cNvPr>
          <p:cNvSpPr/>
          <p:nvPr/>
        </p:nvSpPr>
        <p:spPr>
          <a:xfrm>
            <a:off x="585814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2" name="Google Shape;186;p31">
            <a:extLst>
              <a:ext uri="{FF2B5EF4-FFF2-40B4-BE49-F238E27FC236}">
                <a16:creationId xmlns:a16="http://schemas.microsoft.com/office/drawing/2014/main" id="{40566CD9-E67E-B604-8396-1ADEFAEF99B6}"/>
              </a:ext>
            </a:extLst>
          </p:cNvPr>
          <p:cNvSpPr/>
          <p:nvPr/>
        </p:nvSpPr>
        <p:spPr>
          <a:xfrm>
            <a:off x="604735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3" name="Google Shape;186;p31">
            <a:extLst>
              <a:ext uri="{FF2B5EF4-FFF2-40B4-BE49-F238E27FC236}">
                <a16:creationId xmlns:a16="http://schemas.microsoft.com/office/drawing/2014/main" id="{23491242-6956-74C8-0D31-0F92B2C2B9D8}"/>
              </a:ext>
            </a:extLst>
          </p:cNvPr>
          <p:cNvSpPr/>
          <p:nvPr/>
        </p:nvSpPr>
        <p:spPr>
          <a:xfrm>
            <a:off x="587887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4" name="Google Shape;186;p31">
            <a:extLst>
              <a:ext uri="{FF2B5EF4-FFF2-40B4-BE49-F238E27FC236}">
                <a16:creationId xmlns:a16="http://schemas.microsoft.com/office/drawing/2014/main" id="{82B5E1A6-910D-CA7E-476D-A4F74E2CF90C}"/>
              </a:ext>
            </a:extLst>
          </p:cNvPr>
          <p:cNvSpPr/>
          <p:nvPr/>
        </p:nvSpPr>
        <p:spPr>
          <a:xfrm>
            <a:off x="604735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5" name="Google Shape;188;p31">
            <a:extLst>
              <a:ext uri="{FF2B5EF4-FFF2-40B4-BE49-F238E27FC236}">
                <a16:creationId xmlns:a16="http://schemas.microsoft.com/office/drawing/2014/main" id="{EA212347-B85F-6F77-D3F7-CF7E227A0A64}"/>
              </a:ext>
            </a:extLst>
          </p:cNvPr>
          <p:cNvSpPr/>
          <p:nvPr/>
        </p:nvSpPr>
        <p:spPr>
          <a:xfrm>
            <a:off x="642361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7" name="Google Shape;186;p31">
            <a:extLst>
              <a:ext uri="{FF2B5EF4-FFF2-40B4-BE49-F238E27FC236}">
                <a16:creationId xmlns:a16="http://schemas.microsoft.com/office/drawing/2014/main" id="{08030CEC-7E25-63B8-7155-702A17E1BB4E}"/>
              </a:ext>
            </a:extLst>
          </p:cNvPr>
          <p:cNvSpPr/>
          <p:nvPr/>
        </p:nvSpPr>
        <p:spPr>
          <a:xfrm>
            <a:off x="661282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8" name="Google Shape;186;p31">
            <a:extLst>
              <a:ext uri="{FF2B5EF4-FFF2-40B4-BE49-F238E27FC236}">
                <a16:creationId xmlns:a16="http://schemas.microsoft.com/office/drawing/2014/main" id="{02EA792E-06C2-AAB1-ED9A-F063365E78BA}"/>
              </a:ext>
            </a:extLst>
          </p:cNvPr>
          <p:cNvSpPr/>
          <p:nvPr/>
        </p:nvSpPr>
        <p:spPr>
          <a:xfrm>
            <a:off x="644434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9" name="Google Shape;186;p31">
            <a:extLst>
              <a:ext uri="{FF2B5EF4-FFF2-40B4-BE49-F238E27FC236}">
                <a16:creationId xmlns:a16="http://schemas.microsoft.com/office/drawing/2014/main" id="{3A1F69CC-7202-F744-91EF-EA12D19BD425}"/>
              </a:ext>
            </a:extLst>
          </p:cNvPr>
          <p:cNvSpPr/>
          <p:nvPr/>
        </p:nvSpPr>
        <p:spPr>
          <a:xfrm>
            <a:off x="661282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0" name="Google Shape;188;p31">
            <a:extLst>
              <a:ext uri="{FF2B5EF4-FFF2-40B4-BE49-F238E27FC236}">
                <a16:creationId xmlns:a16="http://schemas.microsoft.com/office/drawing/2014/main" id="{1EC840EB-0B03-228C-4231-C3F48A0A4E11}"/>
              </a:ext>
            </a:extLst>
          </p:cNvPr>
          <p:cNvSpPr/>
          <p:nvPr/>
        </p:nvSpPr>
        <p:spPr>
          <a:xfrm>
            <a:off x="698908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41" name="Google Shape;186;p31">
            <a:extLst>
              <a:ext uri="{FF2B5EF4-FFF2-40B4-BE49-F238E27FC236}">
                <a16:creationId xmlns:a16="http://schemas.microsoft.com/office/drawing/2014/main" id="{C0F76A48-0056-FDA7-B5F7-87BC91DEC247}"/>
              </a:ext>
            </a:extLst>
          </p:cNvPr>
          <p:cNvSpPr/>
          <p:nvPr/>
        </p:nvSpPr>
        <p:spPr>
          <a:xfrm>
            <a:off x="7009811"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2" name="Google Shape;186;p31">
            <a:extLst>
              <a:ext uri="{FF2B5EF4-FFF2-40B4-BE49-F238E27FC236}">
                <a16:creationId xmlns:a16="http://schemas.microsoft.com/office/drawing/2014/main" id="{E3CDD55D-8601-2C6E-B11A-AE58DEDC0F17}"/>
              </a:ext>
            </a:extLst>
          </p:cNvPr>
          <p:cNvSpPr/>
          <p:nvPr/>
        </p:nvSpPr>
        <p:spPr>
          <a:xfrm>
            <a:off x="7178294"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3" name="Google Shape;186;p31">
            <a:extLst>
              <a:ext uri="{FF2B5EF4-FFF2-40B4-BE49-F238E27FC236}">
                <a16:creationId xmlns:a16="http://schemas.microsoft.com/office/drawing/2014/main" id="{5AFE3F03-C099-3989-CD79-6AAEADDC0A6C}"/>
              </a:ext>
            </a:extLst>
          </p:cNvPr>
          <p:cNvSpPr/>
          <p:nvPr/>
        </p:nvSpPr>
        <p:spPr>
          <a:xfrm>
            <a:off x="7009811"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4" name="Google Shape;186;p31">
            <a:extLst>
              <a:ext uri="{FF2B5EF4-FFF2-40B4-BE49-F238E27FC236}">
                <a16:creationId xmlns:a16="http://schemas.microsoft.com/office/drawing/2014/main" id="{7164A6CD-308D-AFF6-D51A-5E4F2342FFF8}"/>
              </a:ext>
            </a:extLst>
          </p:cNvPr>
          <p:cNvSpPr/>
          <p:nvPr/>
        </p:nvSpPr>
        <p:spPr>
          <a:xfrm>
            <a:off x="7178294"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cxnSp>
        <p:nvCxnSpPr>
          <p:cNvPr id="82" name="Straight Connector 81">
            <a:extLst>
              <a:ext uri="{FF2B5EF4-FFF2-40B4-BE49-F238E27FC236}">
                <a16:creationId xmlns:a16="http://schemas.microsoft.com/office/drawing/2014/main" id="{67E6B9B0-4C2D-FD69-F5B4-82B06B73E759}"/>
              </a:ext>
            </a:extLst>
          </p:cNvPr>
          <p:cNvCxnSpPr>
            <a:cxnSpLocks/>
          </p:cNvCxnSpPr>
          <p:nvPr/>
        </p:nvCxnSpPr>
        <p:spPr>
          <a:xfrm>
            <a:off x="381000" y="4644353"/>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83" name="Google Shape;250;p31">
            <a:extLst>
              <a:ext uri="{FF2B5EF4-FFF2-40B4-BE49-F238E27FC236}">
                <a16:creationId xmlns:a16="http://schemas.microsoft.com/office/drawing/2014/main" id="{DB0D5C54-4054-B39C-740A-0E0E56C67AD0}"/>
              </a:ext>
            </a:extLst>
          </p:cNvPr>
          <p:cNvSpPr txBox="1"/>
          <p:nvPr/>
        </p:nvSpPr>
        <p:spPr>
          <a:xfrm>
            <a:off x="10235203" y="5465700"/>
            <a:ext cx="1533681"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1 vCPU request</a:t>
            </a:r>
            <a:endParaRPr sz="1500" dirty="0">
              <a:ea typeface="Amazon Ember" panose="020B0603020204020204" pitchFamily="34" charset="0"/>
              <a:cs typeface="Amazon Ember" panose="020B0603020204020204" pitchFamily="34" charset="0"/>
              <a:sym typeface="Trebuchet MS"/>
            </a:endParaRPr>
          </a:p>
        </p:txBody>
      </p:sp>
      <p:sp>
        <p:nvSpPr>
          <p:cNvPr id="84" name="Google Shape;230;p31">
            <a:extLst>
              <a:ext uri="{FF2B5EF4-FFF2-40B4-BE49-F238E27FC236}">
                <a16:creationId xmlns:a16="http://schemas.microsoft.com/office/drawing/2014/main" id="{EA5667F9-8C3F-7E35-0A7D-96E07580BF59}"/>
              </a:ext>
            </a:extLst>
          </p:cNvPr>
          <p:cNvSpPr/>
          <p:nvPr/>
        </p:nvSpPr>
        <p:spPr>
          <a:xfrm>
            <a:off x="9734346" y="508146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5" name="Google Shape;231;p31">
            <a:extLst>
              <a:ext uri="{FF2B5EF4-FFF2-40B4-BE49-F238E27FC236}">
                <a16:creationId xmlns:a16="http://schemas.microsoft.com/office/drawing/2014/main" id="{9BB3B383-BB51-7DED-C847-94086F7D92CA}"/>
              </a:ext>
            </a:extLst>
          </p:cNvPr>
          <p:cNvSpPr/>
          <p:nvPr/>
        </p:nvSpPr>
        <p:spPr>
          <a:xfrm rot="5400000">
            <a:off x="9833846" y="5570923"/>
            <a:ext cx="172250" cy="174250"/>
          </a:xfrm>
          <a:prstGeom prst="rect">
            <a:avLst/>
          </a:prstGeom>
          <a:solidFill>
            <a:srgbClr val="FFC000"/>
          </a:solidFill>
          <a:ln w="9525" cap="flat" cmpd="sng">
            <a:solidFill>
              <a:srgbClr val="FFFFFF"/>
            </a:solid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6" name="Google Shape;249;p31">
            <a:extLst>
              <a:ext uri="{FF2B5EF4-FFF2-40B4-BE49-F238E27FC236}">
                <a16:creationId xmlns:a16="http://schemas.microsoft.com/office/drawing/2014/main" id="{BA3C303F-84C4-51A9-67E4-3312376B0492}"/>
              </a:ext>
            </a:extLst>
          </p:cNvPr>
          <p:cNvSpPr txBox="1"/>
          <p:nvPr/>
        </p:nvSpPr>
        <p:spPr>
          <a:xfrm>
            <a:off x="10235203" y="5106473"/>
            <a:ext cx="979744"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Node</a:t>
            </a:r>
            <a:endParaRPr sz="1500" dirty="0">
              <a:ea typeface="Amazon Ember" panose="020B0603020204020204" pitchFamily="34" charset="0"/>
              <a:cs typeface="Amazon Ember" panose="020B0603020204020204" pitchFamily="34" charset="0"/>
              <a:sym typeface="Trebuchet MS"/>
            </a:endParaRPr>
          </a:p>
        </p:txBody>
      </p:sp>
      <p:sp>
        <p:nvSpPr>
          <p:cNvPr id="89" name="Oval 88">
            <a:extLst>
              <a:ext uri="{FF2B5EF4-FFF2-40B4-BE49-F238E27FC236}">
                <a16:creationId xmlns:a16="http://schemas.microsoft.com/office/drawing/2014/main" id="{7D5995B8-BC10-6653-28B4-179762E1252A}"/>
              </a:ext>
            </a:extLst>
          </p:cNvPr>
          <p:cNvSpPr/>
          <p:nvPr/>
        </p:nvSpPr>
        <p:spPr>
          <a:xfrm>
            <a:off x="816528" y="3139401"/>
            <a:ext cx="837680" cy="837680"/>
          </a:xfrm>
          <a:prstGeom prst="ellipse">
            <a:avLst/>
          </a:prstGeom>
          <a:gradFill>
            <a:gsLst>
              <a:gs pos="0">
                <a:schemeClr val="accent1"/>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100" b="1" dirty="0">
                <a:solidFill>
                  <a:schemeClr val="bg2"/>
                </a:solidFill>
              </a:rPr>
              <a:t>x sec</a:t>
            </a:r>
          </a:p>
        </p:txBody>
      </p:sp>
      <p:grpSp>
        <p:nvGrpSpPr>
          <p:cNvPr id="90" name="Graphic 268">
            <a:extLst>
              <a:ext uri="{FF2B5EF4-FFF2-40B4-BE49-F238E27FC236}">
                <a16:creationId xmlns:a16="http://schemas.microsoft.com/office/drawing/2014/main" id="{47B1DC66-D973-C2AC-D2E7-965CC1358C61}"/>
              </a:ext>
            </a:extLst>
          </p:cNvPr>
          <p:cNvGrpSpPr>
            <a:grpSpLocks noChangeAspect="1"/>
          </p:cNvGrpSpPr>
          <p:nvPr/>
        </p:nvGrpSpPr>
        <p:grpSpPr>
          <a:xfrm>
            <a:off x="906643" y="3220758"/>
            <a:ext cx="657450" cy="674966"/>
            <a:chOff x="4562059" y="6255271"/>
            <a:chExt cx="483729" cy="496616"/>
          </a:xfrm>
        </p:grpSpPr>
        <p:sp>
          <p:nvSpPr>
            <p:cNvPr id="91" name="Freeform: Shape 90">
              <a:extLst>
                <a:ext uri="{FF2B5EF4-FFF2-40B4-BE49-F238E27FC236}">
                  <a16:creationId xmlns:a16="http://schemas.microsoft.com/office/drawing/2014/main" id="{A3899846-CF0B-38BA-66C5-49C54684817A}"/>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bg1"/>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C5785352-59A4-7DB0-5C4E-A3A90AB6C18B}"/>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bg1"/>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B62A89B8-1FF2-C0FB-1A4E-49CECF18FC98}"/>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bg1"/>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57535990-277B-A3A7-A874-A012F293B2B8}"/>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E0D445D3-A262-8681-3261-E66CA42EF52A}"/>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bg1"/>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9E15E114-2FFD-B562-A350-DA302D600074}"/>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bg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4D967804-B9CD-D566-B16E-06EF08135CF9}"/>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bg1"/>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570ACF10-77CA-1EBB-8571-772260A229CC}"/>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bg1"/>
            </a:solidFill>
            <a:ln w="9525" cap="flat">
              <a:solidFill>
                <a:schemeClr val="bg1"/>
              </a:solidFill>
              <a:prstDash val="solid"/>
              <a:miter/>
            </a:ln>
          </p:spPr>
          <p:txBody>
            <a:bodyPr rtlCol="0" anchor="ctr"/>
            <a:lstStyle/>
            <a:p>
              <a:endParaRPr lang="en-US" dirty="0"/>
            </a:p>
          </p:txBody>
        </p:sp>
      </p:grpSp>
      <p:cxnSp>
        <p:nvCxnSpPr>
          <p:cNvPr id="99" name="Straight Connector 98">
            <a:extLst>
              <a:ext uri="{FF2B5EF4-FFF2-40B4-BE49-F238E27FC236}">
                <a16:creationId xmlns:a16="http://schemas.microsoft.com/office/drawing/2014/main" id="{05D00438-D8BB-9934-CFE1-12DC3D3874B3}"/>
              </a:ext>
            </a:extLst>
          </p:cNvPr>
          <p:cNvCxnSpPr>
            <a:cxnSpLocks/>
          </p:cNvCxnSpPr>
          <p:nvPr/>
        </p:nvCxnSpPr>
        <p:spPr>
          <a:xfrm>
            <a:off x="381000" y="2640809"/>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100" name="Google Shape;228;p31">
            <a:extLst>
              <a:ext uri="{FF2B5EF4-FFF2-40B4-BE49-F238E27FC236}">
                <a16:creationId xmlns:a16="http://schemas.microsoft.com/office/drawing/2014/main" id="{FC858AF3-66AE-CFDD-DCAB-82FF9E633ED2}"/>
              </a:ext>
            </a:extLst>
          </p:cNvPr>
          <p:cNvSpPr txBox="1"/>
          <p:nvPr/>
        </p:nvSpPr>
        <p:spPr>
          <a:xfrm>
            <a:off x="3203545" y="3391849"/>
            <a:ext cx="664304" cy="386908"/>
          </a:xfrm>
          <a:prstGeom prst="rect">
            <a:avLst/>
          </a:prstGeom>
          <a:noFill/>
          <a:ln>
            <a:noFill/>
          </a:ln>
        </p:spPr>
        <p:txBody>
          <a:bodyPr spcFirstLastPara="1" wrap="square" lIns="76188" tIns="76188" rIns="76188" bIns="76188" anchor="t" anchorCtr="0">
            <a:noAutofit/>
          </a:bodyPr>
          <a:lstStyle/>
          <a:p>
            <a:pPr algn="ctr" defTabSz="609576"/>
            <a:r>
              <a:rPr lang="en-US" sz="2000" b="1" dirty="0">
                <a:ea typeface="Amazon Ember" panose="020B0603020204020204" pitchFamily="34" charset="0"/>
                <a:cs typeface="Amazon Ember" panose="020B0603020204020204" pitchFamily="34" charset="0"/>
                <a:sym typeface="Trebuchet MS"/>
              </a:rPr>
              <a:t>OR</a:t>
            </a:r>
            <a:endParaRPr lang="en-GB" sz="2880" dirty="0"/>
          </a:p>
          <a:p>
            <a:pPr algn="ctr" defTabSz="609576"/>
            <a:r>
              <a:rPr lang="en" sz="2000" b="1" dirty="0">
                <a:ea typeface="Amazon Ember" panose="020B0603020204020204" pitchFamily="34" charset="0"/>
                <a:cs typeface="Amazon Ember" panose="020B0603020204020204" pitchFamily="34" charset="0"/>
                <a:sym typeface="Trebuchet MS"/>
              </a:rPr>
              <a:t>    </a:t>
            </a:r>
            <a:endParaRPr sz="2000" b="1" dirty="0">
              <a:ea typeface="Amazon Ember" panose="020B0603020204020204" pitchFamily="34" charset="0"/>
              <a:cs typeface="Amazon Ember" panose="020B0603020204020204" pitchFamily="34" charset="0"/>
              <a:sym typeface="Trebuchet MS"/>
            </a:endParaRPr>
          </a:p>
        </p:txBody>
      </p:sp>
      <p:sp>
        <p:nvSpPr>
          <p:cNvPr id="2" name="Rectangle 1">
            <a:extLst>
              <a:ext uri="{FF2B5EF4-FFF2-40B4-BE49-F238E27FC236}">
                <a16:creationId xmlns:a16="http://schemas.microsoft.com/office/drawing/2014/main" id="{0155CCFE-10FE-912A-360C-47DE084F44AB}"/>
              </a:ext>
            </a:extLst>
          </p:cNvPr>
          <p:cNvSpPr/>
          <p:nvPr/>
        </p:nvSpPr>
        <p:spPr>
          <a:xfrm>
            <a:off x="9509973" y="4867275"/>
            <a:ext cx="2454140" cy="1076325"/>
          </a:xfrm>
          <a:prstGeom prst="rect">
            <a:avLst/>
          </a:prstGeom>
          <a:noFill/>
          <a:ln>
            <a:gradFill>
              <a:gsLst>
                <a:gs pos="50000">
                  <a:schemeClr val="accent2"/>
                </a:gs>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US" dirty="0">
              <a:solidFill>
                <a:schemeClr val="tx1"/>
              </a:solidFill>
            </a:endParaRPr>
          </a:p>
        </p:txBody>
      </p:sp>
      <p:grpSp>
        <p:nvGrpSpPr>
          <p:cNvPr id="3" name="Group 2">
            <a:extLst>
              <a:ext uri="{FF2B5EF4-FFF2-40B4-BE49-F238E27FC236}">
                <a16:creationId xmlns:a16="http://schemas.microsoft.com/office/drawing/2014/main" id="{E77FEC80-8608-3E83-13C1-EFCE7070B28D}"/>
              </a:ext>
            </a:extLst>
          </p:cNvPr>
          <p:cNvGrpSpPr/>
          <p:nvPr/>
        </p:nvGrpSpPr>
        <p:grpSpPr>
          <a:xfrm>
            <a:off x="5193433" y="3895728"/>
            <a:ext cx="835482" cy="422099"/>
            <a:chOff x="5957888" y="3895728"/>
            <a:chExt cx="835482" cy="422099"/>
          </a:xfrm>
        </p:grpSpPr>
        <p:sp>
          <p:nvSpPr>
            <p:cNvPr id="4" name="Google Shape;181;p31">
              <a:extLst>
                <a:ext uri="{FF2B5EF4-FFF2-40B4-BE49-F238E27FC236}">
                  <a16:creationId xmlns:a16="http://schemas.microsoft.com/office/drawing/2014/main" id="{07628117-C4B9-00EC-16C2-588F7B7472E4}"/>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 name="Google Shape;182;p31">
              <a:extLst>
                <a:ext uri="{FF2B5EF4-FFF2-40B4-BE49-F238E27FC236}">
                  <a16:creationId xmlns:a16="http://schemas.microsoft.com/office/drawing/2014/main" id="{F57E3134-50B0-54A7-2664-747211F7B26F}"/>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 name="Google Shape;183;p31">
              <a:extLst>
                <a:ext uri="{FF2B5EF4-FFF2-40B4-BE49-F238E27FC236}">
                  <a16:creationId xmlns:a16="http://schemas.microsoft.com/office/drawing/2014/main" id="{F0E2AD58-19FB-071A-1571-90D69187A3D7}"/>
                </a:ext>
              </a:extLst>
            </p:cNvPr>
            <p:cNvSpPr>
              <a:spLocks/>
            </p:cNvSpPr>
            <p:nvPr/>
          </p:nvSpPr>
          <p:spPr>
            <a:xfrm>
              <a:off x="6185357"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9" name="Google Shape;184;p31">
              <a:extLst>
                <a:ext uri="{FF2B5EF4-FFF2-40B4-BE49-F238E27FC236}">
                  <a16:creationId xmlns:a16="http://schemas.microsoft.com/office/drawing/2014/main" id="{11F2FF34-2FE8-80C5-F914-77E0EAF2C43E}"/>
                </a:ext>
              </a:extLst>
            </p:cNvPr>
            <p:cNvSpPr>
              <a:spLocks/>
            </p:cNvSpPr>
            <p:nvPr/>
          </p:nvSpPr>
          <p:spPr>
            <a:xfrm>
              <a:off x="6390881"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4" name="Google Shape;185;p31">
              <a:extLst>
                <a:ext uri="{FF2B5EF4-FFF2-40B4-BE49-F238E27FC236}">
                  <a16:creationId xmlns:a16="http://schemas.microsoft.com/office/drawing/2014/main" id="{12658186-9218-4AA5-F2D5-1904963B7E09}"/>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0" name="Google Shape;186;p31">
              <a:extLst>
                <a:ext uri="{FF2B5EF4-FFF2-40B4-BE49-F238E27FC236}">
                  <a16:creationId xmlns:a16="http://schemas.microsoft.com/office/drawing/2014/main" id="{329636EF-6EEE-D15F-52D3-A84858B057D1}"/>
                </a:ext>
              </a:extLst>
            </p:cNvPr>
            <p:cNvSpPr>
              <a:spLocks/>
            </p:cNvSpPr>
            <p:nvPr/>
          </p:nvSpPr>
          <p:spPr>
            <a:xfrm>
              <a:off x="6390881"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1" name="Google Shape;187;p31">
              <a:extLst>
                <a:ext uri="{FF2B5EF4-FFF2-40B4-BE49-F238E27FC236}">
                  <a16:creationId xmlns:a16="http://schemas.microsoft.com/office/drawing/2014/main" id="{35498280-BBB2-696F-92FF-A929E395355F}"/>
                </a:ext>
              </a:extLst>
            </p:cNvPr>
            <p:cNvSpPr>
              <a:spLocks/>
            </p:cNvSpPr>
            <p:nvPr/>
          </p:nvSpPr>
          <p:spPr>
            <a:xfrm>
              <a:off x="6594572"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a16="http://schemas.microsoft.com/office/drawing/2014/main" id="{97D28555-27B3-82DF-3BF2-C41B2E6E00E2}"/>
              </a:ext>
            </a:extLst>
          </p:cNvPr>
          <p:cNvGrpSpPr/>
          <p:nvPr/>
        </p:nvGrpSpPr>
        <p:grpSpPr>
          <a:xfrm>
            <a:off x="6134249" y="3895728"/>
            <a:ext cx="835482" cy="422099"/>
            <a:chOff x="5957888" y="3895728"/>
            <a:chExt cx="835482" cy="422099"/>
          </a:xfrm>
        </p:grpSpPr>
        <p:sp>
          <p:nvSpPr>
            <p:cNvPr id="53" name="Google Shape;181;p31">
              <a:extLst>
                <a:ext uri="{FF2B5EF4-FFF2-40B4-BE49-F238E27FC236}">
                  <a16:creationId xmlns:a16="http://schemas.microsoft.com/office/drawing/2014/main" id="{35D2AFB4-DA43-4C55-5759-EE95C09CD45F}"/>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4" name="Google Shape;182;p31">
              <a:extLst>
                <a:ext uri="{FF2B5EF4-FFF2-40B4-BE49-F238E27FC236}">
                  <a16:creationId xmlns:a16="http://schemas.microsoft.com/office/drawing/2014/main" id="{CD8DA5CD-BE0E-191B-EA86-FF38A12199E5}"/>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3" name="Google Shape;183;p31">
              <a:extLst>
                <a:ext uri="{FF2B5EF4-FFF2-40B4-BE49-F238E27FC236}">
                  <a16:creationId xmlns:a16="http://schemas.microsoft.com/office/drawing/2014/main" id="{DA2B61E0-3621-F4EF-649E-300235CD365C}"/>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4" name="Google Shape;184;p31">
              <a:extLst>
                <a:ext uri="{FF2B5EF4-FFF2-40B4-BE49-F238E27FC236}">
                  <a16:creationId xmlns:a16="http://schemas.microsoft.com/office/drawing/2014/main" id="{FC3BA964-86D6-C98A-1629-C38E6F563F5F}"/>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5" name="Google Shape;185;p31">
              <a:extLst>
                <a:ext uri="{FF2B5EF4-FFF2-40B4-BE49-F238E27FC236}">
                  <a16:creationId xmlns:a16="http://schemas.microsoft.com/office/drawing/2014/main" id="{B068F857-525D-F74C-91F4-C5357FBE3614}"/>
                </a:ext>
              </a:extLst>
            </p:cNvPr>
            <p:cNvSpPr>
              <a:spLocks/>
            </p:cNvSpPr>
            <p:nvPr/>
          </p:nvSpPr>
          <p:spPr>
            <a:xfrm>
              <a:off x="6594572"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6" name="Google Shape;186;p31">
              <a:extLst>
                <a:ext uri="{FF2B5EF4-FFF2-40B4-BE49-F238E27FC236}">
                  <a16:creationId xmlns:a16="http://schemas.microsoft.com/office/drawing/2014/main" id="{1E750C31-D6AE-EFFD-057E-24E8B06F1BB0}"/>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7" name="Google Shape;187;p31">
              <a:extLst>
                <a:ext uri="{FF2B5EF4-FFF2-40B4-BE49-F238E27FC236}">
                  <a16:creationId xmlns:a16="http://schemas.microsoft.com/office/drawing/2014/main" id="{6D5348A1-DBE9-FFD5-5437-B1782073FD99}"/>
                </a:ext>
              </a:extLst>
            </p:cNvPr>
            <p:cNvSpPr>
              <a:spLocks/>
            </p:cNvSpPr>
            <p:nvPr/>
          </p:nvSpPr>
          <p:spPr>
            <a:xfrm>
              <a:off x="6594572"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78" name="Group 77">
            <a:extLst>
              <a:ext uri="{FF2B5EF4-FFF2-40B4-BE49-F238E27FC236}">
                <a16:creationId xmlns:a16="http://schemas.microsoft.com/office/drawing/2014/main" id="{4690B983-6F74-39C9-1402-B880FC9A7553}"/>
              </a:ext>
            </a:extLst>
          </p:cNvPr>
          <p:cNvGrpSpPr/>
          <p:nvPr/>
        </p:nvGrpSpPr>
        <p:grpSpPr>
          <a:xfrm>
            <a:off x="7093963" y="3895728"/>
            <a:ext cx="835482" cy="422099"/>
            <a:chOff x="5957888" y="3895728"/>
            <a:chExt cx="835482" cy="422099"/>
          </a:xfrm>
        </p:grpSpPr>
        <p:sp>
          <p:nvSpPr>
            <p:cNvPr id="79" name="Google Shape;181;p31">
              <a:extLst>
                <a:ext uri="{FF2B5EF4-FFF2-40B4-BE49-F238E27FC236}">
                  <a16:creationId xmlns:a16="http://schemas.microsoft.com/office/drawing/2014/main" id="{90F8C953-A45E-6EE4-A2F0-9C584E287343}"/>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0" name="Google Shape;182;p31">
              <a:extLst>
                <a:ext uri="{FF2B5EF4-FFF2-40B4-BE49-F238E27FC236}">
                  <a16:creationId xmlns:a16="http://schemas.microsoft.com/office/drawing/2014/main" id="{79004BC7-093C-2002-6FF0-F970A818080C}"/>
                </a:ext>
              </a:extLst>
            </p:cNvPr>
            <p:cNvSpPr>
              <a:spLocks/>
            </p:cNvSpPr>
            <p:nvPr/>
          </p:nvSpPr>
          <p:spPr>
            <a:xfrm>
              <a:off x="5979833"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1" name="Google Shape;183;p31">
              <a:extLst>
                <a:ext uri="{FF2B5EF4-FFF2-40B4-BE49-F238E27FC236}">
                  <a16:creationId xmlns:a16="http://schemas.microsoft.com/office/drawing/2014/main" id="{BB962071-979C-3816-CEF3-7AB0A8CE6C9E}"/>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5" name="Google Shape;184;p31">
              <a:extLst>
                <a:ext uri="{FF2B5EF4-FFF2-40B4-BE49-F238E27FC236}">
                  <a16:creationId xmlns:a16="http://schemas.microsoft.com/office/drawing/2014/main" id="{D2382577-9BB3-6E03-042F-EA53F9066AFB}"/>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6" name="Google Shape;185;p31">
              <a:extLst>
                <a:ext uri="{FF2B5EF4-FFF2-40B4-BE49-F238E27FC236}">
                  <a16:creationId xmlns:a16="http://schemas.microsoft.com/office/drawing/2014/main" id="{1B57CA66-E3F9-6499-7110-2A69A4476386}"/>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9" name="Google Shape;186;p31">
              <a:extLst>
                <a:ext uri="{FF2B5EF4-FFF2-40B4-BE49-F238E27FC236}">
                  <a16:creationId xmlns:a16="http://schemas.microsoft.com/office/drawing/2014/main" id="{3CCFD430-BB2B-BA45-C0B0-C17631EF5445}"/>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0" name="Google Shape;186;p31">
              <a:extLst>
                <a:ext uri="{FF2B5EF4-FFF2-40B4-BE49-F238E27FC236}">
                  <a16:creationId xmlns:a16="http://schemas.microsoft.com/office/drawing/2014/main" id="{41B5A8BA-692D-4624-B087-4AFF83435A11}"/>
                </a:ext>
              </a:extLst>
            </p:cNvPr>
            <p:cNvSpPr>
              <a:spLocks/>
            </p:cNvSpPr>
            <p:nvPr/>
          </p:nvSpPr>
          <p:spPr>
            <a:xfrm>
              <a:off x="5979833"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1" name="Google Shape;187;p31">
              <a:extLst>
                <a:ext uri="{FF2B5EF4-FFF2-40B4-BE49-F238E27FC236}">
                  <a16:creationId xmlns:a16="http://schemas.microsoft.com/office/drawing/2014/main" id="{73849F48-95F8-267A-B435-275B69BE2AED}"/>
                </a:ext>
              </a:extLst>
            </p:cNvPr>
            <p:cNvSpPr>
              <a:spLocks/>
            </p:cNvSpPr>
            <p:nvPr/>
          </p:nvSpPr>
          <p:spPr>
            <a:xfrm>
              <a:off x="6183524"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705" name="Group 704">
            <a:extLst>
              <a:ext uri="{FF2B5EF4-FFF2-40B4-BE49-F238E27FC236}">
                <a16:creationId xmlns:a16="http://schemas.microsoft.com/office/drawing/2014/main" id="{8DEFE9E2-8DA5-6CF6-2F01-7BC44345E301}"/>
              </a:ext>
            </a:extLst>
          </p:cNvPr>
          <p:cNvGrpSpPr/>
          <p:nvPr/>
        </p:nvGrpSpPr>
        <p:grpSpPr>
          <a:xfrm>
            <a:off x="6949255" y="2733255"/>
            <a:ext cx="2111795" cy="1004428"/>
            <a:chOff x="6949255" y="2733255"/>
            <a:chExt cx="2111795" cy="1004428"/>
          </a:xfrm>
        </p:grpSpPr>
        <p:grpSp>
          <p:nvGrpSpPr>
            <p:cNvPr id="103" name="Group 102">
              <a:extLst>
                <a:ext uri="{FF2B5EF4-FFF2-40B4-BE49-F238E27FC236}">
                  <a16:creationId xmlns:a16="http://schemas.microsoft.com/office/drawing/2014/main" id="{C1A3E6D9-72D1-18CE-0489-A0539122F71A}"/>
                </a:ext>
              </a:extLst>
            </p:cNvPr>
            <p:cNvGrpSpPr/>
            <p:nvPr/>
          </p:nvGrpSpPr>
          <p:grpSpPr>
            <a:xfrm>
              <a:off x="6949255" y="2733255"/>
              <a:ext cx="2111795" cy="1004428"/>
              <a:chOff x="6949255" y="2733255"/>
              <a:chExt cx="2111795" cy="1004428"/>
            </a:xfrm>
          </p:grpSpPr>
          <p:grpSp>
            <p:nvGrpSpPr>
              <p:cNvPr id="101" name="Group 100">
                <a:extLst>
                  <a:ext uri="{FF2B5EF4-FFF2-40B4-BE49-F238E27FC236}">
                    <a16:creationId xmlns:a16="http://schemas.microsoft.com/office/drawing/2014/main" id="{4AEE9D19-E852-4CE6-2446-DB9FEB5D2BC1}"/>
                  </a:ext>
                </a:extLst>
              </p:cNvPr>
              <p:cNvGrpSpPr/>
              <p:nvPr/>
            </p:nvGrpSpPr>
            <p:grpSpPr>
              <a:xfrm>
                <a:off x="7491199" y="2733255"/>
                <a:ext cx="1216042" cy="600300"/>
                <a:chOff x="7491199" y="2733255"/>
                <a:chExt cx="1216042" cy="600300"/>
              </a:xfrm>
            </p:grpSpPr>
            <p:sp>
              <p:nvSpPr>
                <p:cNvPr id="20" name="Google Shape;369;p32">
                  <a:extLst>
                    <a:ext uri="{FF2B5EF4-FFF2-40B4-BE49-F238E27FC236}">
                      <a16:creationId xmlns:a16="http://schemas.microsoft.com/office/drawing/2014/main" id="{A1AD4958-2D0C-3B7B-AFAC-4500B32B8B73}"/>
                    </a:ext>
                  </a:extLst>
                </p:cNvPr>
                <p:cNvSpPr/>
                <p:nvPr/>
              </p:nvSpPr>
              <p:spPr>
                <a:xfrm>
                  <a:off x="7491199" y="2733255"/>
                  <a:ext cx="100200" cy="600300"/>
                </a:xfrm>
                <a:prstGeom prst="lef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21" name="Google Shape;370;p32">
                  <a:extLst>
                    <a:ext uri="{FF2B5EF4-FFF2-40B4-BE49-F238E27FC236}">
                      <a16:creationId xmlns:a16="http://schemas.microsoft.com/office/drawing/2014/main" id="{38B60913-D655-1AB3-6BC1-5BF370F0DA1A}"/>
                    </a:ext>
                  </a:extLst>
                </p:cNvPr>
                <p:cNvSpPr/>
                <p:nvPr/>
              </p:nvSpPr>
              <p:spPr>
                <a:xfrm>
                  <a:off x="8607041" y="2733255"/>
                  <a:ext cx="100200" cy="600300"/>
                </a:xfrm>
                <a:prstGeom prst="righ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grpSp>
          <p:sp>
            <p:nvSpPr>
              <p:cNvPr id="87" name="Google Shape;250;p31">
                <a:extLst>
                  <a:ext uri="{FF2B5EF4-FFF2-40B4-BE49-F238E27FC236}">
                    <a16:creationId xmlns:a16="http://schemas.microsoft.com/office/drawing/2014/main" id="{3A531013-E3BD-95F5-DA7D-3128D27674C4}"/>
                  </a:ext>
                </a:extLst>
              </p:cNvPr>
              <p:cNvSpPr txBox="1"/>
              <p:nvPr/>
            </p:nvSpPr>
            <p:spPr>
              <a:xfrm>
                <a:off x="6949255" y="3291883"/>
                <a:ext cx="2111795" cy="445800"/>
              </a:xfrm>
              <a:prstGeom prst="rect">
                <a:avLst/>
              </a:prstGeom>
              <a:noFill/>
              <a:ln>
                <a:noFill/>
              </a:ln>
            </p:spPr>
            <p:txBody>
              <a:bodyPr spcFirstLastPara="1" wrap="square" lIns="91425" tIns="91425" rIns="91425" bIns="91425" anchor="t" anchorCtr="0">
                <a:noAutofit/>
              </a:bodyPr>
              <a:lstStyle/>
              <a:p>
                <a:pPr algn="ctr" defTabSz="609576"/>
                <a:r>
                  <a:rPr lang="en-US" sz="2800" b="1" dirty="0">
                    <a:ea typeface="Amazon Ember" panose="020B0603020204020204" pitchFamily="34" charset="0"/>
                    <a:cs typeface="Amazon Ember" panose="020B0603020204020204" pitchFamily="34" charset="0"/>
                    <a:sym typeface="Trebuchet MS"/>
                  </a:rPr>
                  <a:t>New node</a:t>
                </a:r>
                <a:endParaRPr sz="2800" b="1" dirty="0">
                  <a:ea typeface="Amazon Ember" panose="020B0603020204020204" pitchFamily="34" charset="0"/>
                  <a:cs typeface="Amazon Ember" panose="020B0603020204020204" pitchFamily="34" charset="0"/>
                  <a:sym typeface="Trebuchet MS"/>
                </a:endParaRPr>
              </a:p>
            </p:txBody>
          </p:sp>
        </p:grpSp>
        <p:sp>
          <p:nvSpPr>
            <p:cNvPr id="112" name="Google Shape;181;p31">
              <a:extLst>
                <a:ext uri="{FF2B5EF4-FFF2-40B4-BE49-F238E27FC236}">
                  <a16:creationId xmlns:a16="http://schemas.microsoft.com/office/drawing/2014/main" id="{09363ADB-7243-13A3-0EC6-69291DA3CE18}"/>
                </a:ext>
              </a:extLst>
            </p:cNvPr>
            <p:cNvSpPr/>
            <p:nvPr/>
          </p:nvSpPr>
          <p:spPr>
            <a:xfrm rot="5400000">
              <a:off x="7908268" y="2640822"/>
              <a:ext cx="371501" cy="74350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113" name="Group 112">
            <a:extLst>
              <a:ext uri="{FF2B5EF4-FFF2-40B4-BE49-F238E27FC236}">
                <a16:creationId xmlns:a16="http://schemas.microsoft.com/office/drawing/2014/main" id="{7C940ADE-F4C1-D612-E1ED-CA26484D739D}"/>
              </a:ext>
            </a:extLst>
          </p:cNvPr>
          <p:cNvGrpSpPr/>
          <p:nvPr/>
        </p:nvGrpSpPr>
        <p:grpSpPr>
          <a:xfrm>
            <a:off x="5313401" y="2192673"/>
            <a:ext cx="893614" cy="328158"/>
            <a:chOff x="5313401" y="2192673"/>
            <a:chExt cx="893614" cy="328158"/>
          </a:xfrm>
        </p:grpSpPr>
        <p:sp>
          <p:nvSpPr>
            <p:cNvPr id="114" name="Google Shape;186;p31">
              <a:extLst>
                <a:ext uri="{FF2B5EF4-FFF2-40B4-BE49-F238E27FC236}">
                  <a16:creationId xmlns:a16="http://schemas.microsoft.com/office/drawing/2014/main" id="{EE3C0FC6-2E03-261B-0FEE-483644FA3EA3}"/>
                </a:ext>
              </a:extLst>
            </p:cNvPr>
            <p:cNvSpPr/>
            <p:nvPr/>
          </p:nvSpPr>
          <p:spPr>
            <a:xfrm>
              <a:off x="5313401"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5" name="Google Shape;186;p31">
              <a:extLst>
                <a:ext uri="{FF2B5EF4-FFF2-40B4-BE49-F238E27FC236}">
                  <a16:creationId xmlns:a16="http://schemas.microsoft.com/office/drawing/2014/main" id="{888D5BE4-5344-582E-B4EF-8932A1642A85}"/>
                </a:ext>
              </a:extLst>
            </p:cNvPr>
            <p:cNvSpPr/>
            <p:nvPr/>
          </p:nvSpPr>
          <p:spPr>
            <a:xfrm>
              <a:off x="5481884"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6" name="Google Shape;186;p31">
              <a:extLst>
                <a:ext uri="{FF2B5EF4-FFF2-40B4-BE49-F238E27FC236}">
                  <a16:creationId xmlns:a16="http://schemas.microsoft.com/office/drawing/2014/main" id="{C0BA5202-537E-A607-A976-8B44444BD71B}"/>
                </a:ext>
              </a:extLst>
            </p:cNvPr>
            <p:cNvSpPr/>
            <p:nvPr/>
          </p:nvSpPr>
          <p:spPr>
            <a:xfrm>
              <a:off x="5313401"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7" name="Google Shape;186;p31">
              <a:extLst>
                <a:ext uri="{FF2B5EF4-FFF2-40B4-BE49-F238E27FC236}">
                  <a16:creationId xmlns:a16="http://schemas.microsoft.com/office/drawing/2014/main" id="{046B5436-8102-F50A-6014-A3617F69FF69}"/>
                </a:ext>
              </a:extLst>
            </p:cNvPr>
            <p:cNvSpPr/>
            <p:nvPr/>
          </p:nvSpPr>
          <p:spPr>
            <a:xfrm>
              <a:off x="5481884"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8" name="Google Shape;186;p31">
              <a:extLst>
                <a:ext uri="{FF2B5EF4-FFF2-40B4-BE49-F238E27FC236}">
                  <a16:creationId xmlns:a16="http://schemas.microsoft.com/office/drawing/2014/main" id="{443FB808-1B38-4014-1066-28DB0E07BED5}"/>
                </a:ext>
              </a:extLst>
            </p:cNvPr>
            <p:cNvSpPr/>
            <p:nvPr/>
          </p:nvSpPr>
          <p:spPr>
            <a:xfrm>
              <a:off x="6045709" y="2192673"/>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9" name="Google Shape;186;p31">
              <a:extLst>
                <a:ext uri="{FF2B5EF4-FFF2-40B4-BE49-F238E27FC236}">
                  <a16:creationId xmlns:a16="http://schemas.microsoft.com/office/drawing/2014/main" id="{590F7399-02E2-EA04-655E-1B5B6AEF620F}"/>
                </a:ext>
              </a:extLst>
            </p:cNvPr>
            <p:cNvSpPr/>
            <p:nvPr/>
          </p:nvSpPr>
          <p:spPr>
            <a:xfrm>
              <a:off x="5877226"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0" name="Google Shape;186;p31">
              <a:extLst>
                <a:ext uri="{FF2B5EF4-FFF2-40B4-BE49-F238E27FC236}">
                  <a16:creationId xmlns:a16="http://schemas.microsoft.com/office/drawing/2014/main" id="{E307F4C7-D34C-C876-3681-1C9B077639F4}"/>
                </a:ext>
              </a:extLst>
            </p:cNvPr>
            <p:cNvSpPr/>
            <p:nvPr/>
          </p:nvSpPr>
          <p:spPr>
            <a:xfrm>
              <a:off x="6045709"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grpSp>
        <p:nvGrpSpPr>
          <p:cNvPr id="121" name="Group 120">
            <a:extLst>
              <a:ext uri="{FF2B5EF4-FFF2-40B4-BE49-F238E27FC236}">
                <a16:creationId xmlns:a16="http://schemas.microsoft.com/office/drawing/2014/main" id="{803B02D6-5763-EB7C-6AAB-EA20C5C5CD8C}"/>
              </a:ext>
            </a:extLst>
          </p:cNvPr>
          <p:cNvGrpSpPr/>
          <p:nvPr/>
        </p:nvGrpSpPr>
        <p:grpSpPr>
          <a:xfrm>
            <a:off x="7746070" y="2848490"/>
            <a:ext cx="675606" cy="328158"/>
            <a:chOff x="5313401" y="2192673"/>
            <a:chExt cx="675606" cy="328158"/>
          </a:xfrm>
        </p:grpSpPr>
        <p:sp>
          <p:nvSpPr>
            <p:cNvPr id="122" name="Google Shape;186;p31">
              <a:extLst>
                <a:ext uri="{FF2B5EF4-FFF2-40B4-BE49-F238E27FC236}">
                  <a16:creationId xmlns:a16="http://schemas.microsoft.com/office/drawing/2014/main" id="{8143658E-4D70-CECB-6EF4-8A0DCE82483B}"/>
                </a:ext>
              </a:extLst>
            </p:cNvPr>
            <p:cNvSpPr/>
            <p:nvPr/>
          </p:nvSpPr>
          <p:spPr>
            <a:xfrm>
              <a:off x="5313401"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3" name="Google Shape;186;p31">
              <a:extLst>
                <a:ext uri="{FF2B5EF4-FFF2-40B4-BE49-F238E27FC236}">
                  <a16:creationId xmlns:a16="http://schemas.microsoft.com/office/drawing/2014/main" id="{A64DDECD-DF99-464E-8B08-D79E0DBE9CB6}"/>
                </a:ext>
              </a:extLst>
            </p:cNvPr>
            <p:cNvSpPr/>
            <p:nvPr/>
          </p:nvSpPr>
          <p:spPr>
            <a:xfrm>
              <a:off x="5481884"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4" name="Google Shape;186;p31">
              <a:extLst>
                <a:ext uri="{FF2B5EF4-FFF2-40B4-BE49-F238E27FC236}">
                  <a16:creationId xmlns:a16="http://schemas.microsoft.com/office/drawing/2014/main" id="{0D093224-A646-8024-2055-3462F5C6ED1A}"/>
                </a:ext>
              </a:extLst>
            </p:cNvPr>
            <p:cNvSpPr/>
            <p:nvPr/>
          </p:nvSpPr>
          <p:spPr>
            <a:xfrm>
              <a:off x="5313401"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5" name="Google Shape;186;p31">
              <a:extLst>
                <a:ext uri="{FF2B5EF4-FFF2-40B4-BE49-F238E27FC236}">
                  <a16:creationId xmlns:a16="http://schemas.microsoft.com/office/drawing/2014/main" id="{D5F113A5-6E3D-D806-0F7A-E1798A7C5BC7}"/>
                </a:ext>
              </a:extLst>
            </p:cNvPr>
            <p:cNvSpPr/>
            <p:nvPr/>
          </p:nvSpPr>
          <p:spPr>
            <a:xfrm>
              <a:off x="5481884"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6" name="Google Shape;186;p31">
              <a:extLst>
                <a:ext uri="{FF2B5EF4-FFF2-40B4-BE49-F238E27FC236}">
                  <a16:creationId xmlns:a16="http://schemas.microsoft.com/office/drawing/2014/main" id="{B260E8D7-75C8-C234-6539-9E102B40A797}"/>
                </a:ext>
              </a:extLst>
            </p:cNvPr>
            <p:cNvSpPr/>
            <p:nvPr/>
          </p:nvSpPr>
          <p:spPr>
            <a:xfrm>
              <a:off x="5827701" y="2192673"/>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7" name="Google Shape;186;p31">
              <a:extLst>
                <a:ext uri="{FF2B5EF4-FFF2-40B4-BE49-F238E27FC236}">
                  <a16:creationId xmlns:a16="http://schemas.microsoft.com/office/drawing/2014/main" id="{73E2126B-9B3D-E0E9-53B0-78B481388495}"/>
                </a:ext>
              </a:extLst>
            </p:cNvPr>
            <p:cNvSpPr/>
            <p:nvPr/>
          </p:nvSpPr>
          <p:spPr>
            <a:xfrm>
              <a:off x="5659218"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04" name="Google Shape;186;p31">
              <a:extLst>
                <a:ext uri="{FF2B5EF4-FFF2-40B4-BE49-F238E27FC236}">
                  <a16:creationId xmlns:a16="http://schemas.microsoft.com/office/drawing/2014/main" id="{3904CE77-8CC9-F186-BB1E-724E146C3F11}"/>
                </a:ext>
              </a:extLst>
            </p:cNvPr>
            <p:cNvSpPr/>
            <p:nvPr/>
          </p:nvSpPr>
          <p:spPr>
            <a:xfrm>
              <a:off x="5827701"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sp>
        <p:nvSpPr>
          <p:cNvPr id="9" name="Google Shape;228;p31">
            <a:extLst>
              <a:ext uri="{FF2B5EF4-FFF2-40B4-BE49-F238E27FC236}">
                <a16:creationId xmlns:a16="http://schemas.microsoft.com/office/drawing/2014/main" id="{7AF21EA7-DAD7-6615-2407-CDFE5B4B131F}"/>
              </a:ext>
            </a:extLst>
          </p:cNvPr>
          <p:cNvSpPr txBox="1"/>
          <p:nvPr/>
        </p:nvSpPr>
        <p:spPr>
          <a:xfrm>
            <a:off x="609600" y="1491057"/>
            <a:ext cx="5966457" cy="461641"/>
          </a:xfrm>
          <a:prstGeom prst="rect">
            <a:avLst/>
          </a:prstGeom>
          <a:noFill/>
          <a:ln>
            <a:noFill/>
          </a:ln>
        </p:spPr>
        <p:txBody>
          <a:bodyPr spcFirstLastPara="1" wrap="square" lIns="0" tIns="76188" rIns="76188" bIns="76188" anchor="t" anchorCtr="0">
            <a:spAutoFit/>
          </a:bodyPr>
          <a:lstStyle/>
          <a:p>
            <a:pPr defTabSz="609576"/>
            <a:r>
              <a:rPr lang="en-US" sz="2000" b="1" dirty="0">
                <a:ea typeface="Amazon Ember" panose="020B0603020204020204" pitchFamily="34" charset="0"/>
                <a:cs typeface="Amazon Ember" panose="020B0603020204020204" pitchFamily="34" charset="0"/>
                <a:sym typeface="Trebuchet MS"/>
              </a:rPr>
              <a:t>HPA &gt;&gt; </a:t>
            </a:r>
            <a:r>
              <a:rPr lang="en-US" sz="2000" dirty="0">
                <a:ea typeface="Amazon Ember" panose="020B0603020204020204" pitchFamily="34" charset="0"/>
                <a:cs typeface="Amazon Ember" panose="020B0603020204020204" pitchFamily="34" charset="0"/>
                <a:sym typeface="Trebuchet MS"/>
              </a:rPr>
              <a:t>Pending pods</a:t>
            </a:r>
          </a:p>
        </p:txBody>
      </p:sp>
      <p:sp>
        <p:nvSpPr>
          <p:cNvPr id="12" name="TextBox 11">
            <a:extLst>
              <a:ext uri="{FF2B5EF4-FFF2-40B4-BE49-F238E27FC236}">
                <a16:creationId xmlns:a16="http://schemas.microsoft.com/office/drawing/2014/main" id="{E11F7986-E258-BA0C-E77C-195BEA873BAE}"/>
              </a:ext>
            </a:extLst>
          </p:cNvPr>
          <p:cNvSpPr txBox="1"/>
          <p:nvPr/>
        </p:nvSpPr>
        <p:spPr>
          <a:xfrm>
            <a:off x="548345" y="2137615"/>
            <a:ext cx="2383503" cy="535531"/>
          </a:xfrm>
          <a:prstGeom prst="rect">
            <a:avLst/>
          </a:prstGeom>
          <a:noFill/>
        </p:spPr>
        <p:txBody>
          <a:bodyPr wrap="square">
            <a:spAutoFit/>
          </a:bodyPr>
          <a:lstStyle>
            <a:defPPr>
              <a:defRPr lang="en-US"/>
            </a:defPPr>
            <a:lvl1pPr defTabSz="609576">
              <a:defRPr sz="2880">
                <a:solidFill>
                  <a:srgbClr val="FFFFFF"/>
                </a:solidFill>
                <a:latin typeface="Amazon Ember"/>
              </a:defRPr>
            </a:lvl1pPr>
          </a:lstStyle>
          <a:p>
            <a:r>
              <a:rPr lang="en-US" dirty="0">
                <a:solidFill>
                  <a:schemeClr val="tx1"/>
                </a:solidFill>
                <a:latin typeface="+mn-lt"/>
              </a:rPr>
              <a:t>Kubernetes</a:t>
            </a:r>
          </a:p>
        </p:txBody>
      </p:sp>
    </p:spTree>
    <p:extLst>
      <p:ext uri="{BB962C8B-B14F-4D97-AF65-F5344CB8AC3E}">
        <p14:creationId xmlns:p14="http://schemas.microsoft.com/office/powerpoint/2010/main" val="424196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5"/>
                                        </p:tgtEl>
                                        <p:attrNameLst>
                                          <p:attrName>style.visibility</p:attrName>
                                        </p:attrNameLst>
                                      </p:cBhvr>
                                      <p:to>
                                        <p:strVal val="visible"/>
                                      </p:to>
                                    </p:set>
                                    <p:animEffect transition="in" filter="fade">
                                      <p:cBhvr>
                                        <p:cTn id="7" dur="500"/>
                                        <p:tgtEl>
                                          <p:spTgt spid="7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par>
                                <p:cTn id="13" presetID="10" presetClass="exit" presetSubtype="0" fill="hold" nodeType="withEffect">
                                  <p:stCondLst>
                                    <p:cond delay="0"/>
                                  </p:stCondLst>
                                  <p:childTnLst>
                                    <p:animEffect transition="out" filter="fade">
                                      <p:cBhvr>
                                        <p:cTn id="14" dur="500"/>
                                        <p:tgtEl>
                                          <p:spTgt spid="113"/>
                                        </p:tgtEl>
                                      </p:cBhvr>
                                    </p:animEffect>
                                    <p:set>
                                      <p:cBhvr>
                                        <p:cTn id="15" dur="1" fill="hold">
                                          <p:stCondLst>
                                            <p:cond delay="49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8" name="Title 2">
            <a:extLst>
              <a:ext uri="{FF2B5EF4-FFF2-40B4-BE49-F238E27FC236}">
                <a16:creationId xmlns:a16="http://schemas.microsoft.com/office/drawing/2014/main" id="{00F194EE-9320-E741-B2AC-130BAB29348D}"/>
              </a:ext>
            </a:extLst>
          </p:cNvPr>
          <p:cNvSpPr>
            <a:spLocks noGrp="1"/>
          </p:cNvSpPr>
          <p:nvPr>
            <p:ph type="title"/>
          </p:nvPr>
        </p:nvSpPr>
        <p:spPr/>
        <p:txBody>
          <a:bodyPr/>
          <a:lstStyle/>
          <a:p>
            <a:r>
              <a:rPr lang="en-US" dirty="0" err="1"/>
              <a:t>Karpenter</a:t>
            </a:r>
            <a:r>
              <a:rPr lang="en-US" dirty="0"/>
              <a:t> Scale-In </a:t>
            </a:r>
          </a:p>
        </p:txBody>
      </p:sp>
      <p:grpSp>
        <p:nvGrpSpPr>
          <p:cNvPr id="6" name="Group 5">
            <a:extLst>
              <a:ext uri="{FF2B5EF4-FFF2-40B4-BE49-F238E27FC236}">
                <a16:creationId xmlns:a16="http://schemas.microsoft.com/office/drawing/2014/main" id="{677DA8C8-38A3-3B22-AAB2-FF1E150DF93E}"/>
              </a:ext>
            </a:extLst>
          </p:cNvPr>
          <p:cNvGrpSpPr/>
          <p:nvPr/>
        </p:nvGrpSpPr>
        <p:grpSpPr>
          <a:xfrm>
            <a:off x="5193433" y="3720507"/>
            <a:ext cx="835482" cy="422099"/>
            <a:chOff x="5957888" y="3895728"/>
            <a:chExt cx="835482" cy="422099"/>
          </a:xfrm>
        </p:grpSpPr>
        <p:sp>
          <p:nvSpPr>
            <p:cNvPr id="7" name="Google Shape;181;p31">
              <a:extLst>
                <a:ext uri="{FF2B5EF4-FFF2-40B4-BE49-F238E27FC236}">
                  <a16:creationId xmlns:a16="http://schemas.microsoft.com/office/drawing/2014/main" id="{7655F1A4-D161-2787-1A4E-9EA60988231A}"/>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9" name="Google Shape;182;p31">
              <a:extLst>
                <a:ext uri="{FF2B5EF4-FFF2-40B4-BE49-F238E27FC236}">
                  <a16:creationId xmlns:a16="http://schemas.microsoft.com/office/drawing/2014/main" id="{D96C2C0D-AEA8-1A97-9058-5E757B2C91A9}"/>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 name="Google Shape;183;p31">
              <a:extLst>
                <a:ext uri="{FF2B5EF4-FFF2-40B4-BE49-F238E27FC236}">
                  <a16:creationId xmlns:a16="http://schemas.microsoft.com/office/drawing/2014/main" id="{0453F107-C2DA-3FD2-3E64-86E674563C2C}"/>
                </a:ext>
              </a:extLst>
            </p:cNvPr>
            <p:cNvSpPr>
              <a:spLocks/>
            </p:cNvSpPr>
            <p:nvPr/>
          </p:nvSpPr>
          <p:spPr>
            <a:xfrm>
              <a:off x="6185357"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 name="Google Shape;184;p31">
              <a:extLst>
                <a:ext uri="{FF2B5EF4-FFF2-40B4-BE49-F238E27FC236}">
                  <a16:creationId xmlns:a16="http://schemas.microsoft.com/office/drawing/2014/main" id="{5E7DE63C-4D1D-7945-0AC8-8919C64F8289}"/>
                </a:ext>
              </a:extLst>
            </p:cNvPr>
            <p:cNvSpPr>
              <a:spLocks/>
            </p:cNvSpPr>
            <p:nvPr/>
          </p:nvSpPr>
          <p:spPr>
            <a:xfrm>
              <a:off x="6390881"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2" name="Google Shape;185;p31">
              <a:extLst>
                <a:ext uri="{FF2B5EF4-FFF2-40B4-BE49-F238E27FC236}">
                  <a16:creationId xmlns:a16="http://schemas.microsoft.com/office/drawing/2014/main" id="{025CA853-E53F-705B-93AD-1FA29C17B044}"/>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3" name="Google Shape;186;p31">
              <a:extLst>
                <a:ext uri="{FF2B5EF4-FFF2-40B4-BE49-F238E27FC236}">
                  <a16:creationId xmlns:a16="http://schemas.microsoft.com/office/drawing/2014/main" id="{FEE51669-9B17-011B-E9DC-D78D1ECD36BF}"/>
                </a:ext>
              </a:extLst>
            </p:cNvPr>
            <p:cNvSpPr>
              <a:spLocks/>
            </p:cNvSpPr>
            <p:nvPr/>
          </p:nvSpPr>
          <p:spPr>
            <a:xfrm>
              <a:off x="6390881"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4" name="Google Shape;187;p31">
              <a:extLst>
                <a:ext uri="{FF2B5EF4-FFF2-40B4-BE49-F238E27FC236}">
                  <a16:creationId xmlns:a16="http://schemas.microsoft.com/office/drawing/2014/main" id="{ED4B53F4-8801-6413-3CB6-E69CE4A5F103}"/>
                </a:ext>
              </a:extLst>
            </p:cNvPr>
            <p:cNvSpPr>
              <a:spLocks/>
            </p:cNvSpPr>
            <p:nvPr/>
          </p:nvSpPr>
          <p:spPr>
            <a:xfrm>
              <a:off x="6594572"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sp>
        <p:nvSpPr>
          <p:cNvPr id="15" name="Google Shape;228;p31">
            <a:extLst>
              <a:ext uri="{FF2B5EF4-FFF2-40B4-BE49-F238E27FC236}">
                <a16:creationId xmlns:a16="http://schemas.microsoft.com/office/drawing/2014/main" id="{96BB9D3D-8173-0B3F-50E8-51E5183F194A}"/>
              </a:ext>
            </a:extLst>
          </p:cNvPr>
          <p:cNvSpPr txBox="1"/>
          <p:nvPr/>
        </p:nvSpPr>
        <p:spPr>
          <a:xfrm>
            <a:off x="1740097" y="2828741"/>
            <a:ext cx="3099662" cy="1261860"/>
          </a:xfrm>
          <a:prstGeom prst="rect">
            <a:avLst/>
          </a:prstGeom>
          <a:noFill/>
          <a:ln>
            <a:noFill/>
          </a:ln>
        </p:spPr>
        <p:txBody>
          <a:bodyPr spcFirstLastPara="1" wrap="square" lIns="76188" tIns="76188" rIns="76188" bIns="76188" anchor="t" anchorCtr="0">
            <a:spAutoFit/>
          </a:bodyPr>
          <a:lstStyle/>
          <a:p>
            <a:pPr defTabSz="609576"/>
            <a:r>
              <a:rPr lang="en-US" b="1" dirty="0">
                <a:ea typeface="Amazon Ember" panose="020B0603020204020204" pitchFamily="34" charset="0"/>
                <a:cs typeface="Amazon Ember" panose="020B0603020204020204" pitchFamily="34" charset="0"/>
                <a:sym typeface="Trebuchet MS"/>
              </a:rPr>
              <a:t>Consolidation actively seeks out opportunities to make the cluster more cost efficient</a:t>
            </a:r>
          </a:p>
        </p:txBody>
      </p:sp>
      <p:sp>
        <p:nvSpPr>
          <p:cNvPr id="16" name="Google Shape;228;p31">
            <a:extLst>
              <a:ext uri="{FF2B5EF4-FFF2-40B4-BE49-F238E27FC236}">
                <a16:creationId xmlns:a16="http://schemas.microsoft.com/office/drawing/2014/main" id="{DDB0371D-B3ED-D835-CA29-E39221AEC016}"/>
              </a:ext>
            </a:extLst>
          </p:cNvPr>
          <p:cNvSpPr txBox="1"/>
          <p:nvPr/>
        </p:nvSpPr>
        <p:spPr>
          <a:xfrm>
            <a:off x="609600" y="1491057"/>
            <a:ext cx="5966457" cy="461641"/>
          </a:xfrm>
          <a:prstGeom prst="rect">
            <a:avLst/>
          </a:prstGeom>
          <a:noFill/>
          <a:ln>
            <a:noFill/>
          </a:ln>
        </p:spPr>
        <p:txBody>
          <a:bodyPr spcFirstLastPara="1" wrap="square" lIns="0" tIns="76188" rIns="76188" bIns="76188" anchor="t" anchorCtr="0">
            <a:spAutoFit/>
          </a:bodyPr>
          <a:lstStyle/>
          <a:p>
            <a:pPr defTabSz="609576"/>
            <a:r>
              <a:rPr lang="en-US" sz="2000" b="1" dirty="0">
                <a:ea typeface="Amazon Ember" panose="020B0603020204020204" pitchFamily="34" charset="0"/>
                <a:cs typeface="Amazon Ember" panose="020B0603020204020204" pitchFamily="34" charset="0"/>
                <a:sym typeface="Trebuchet MS"/>
              </a:rPr>
              <a:t>HPA &lt;&lt; </a:t>
            </a:r>
            <a:r>
              <a:rPr lang="en-US" sz="2000" dirty="0">
                <a:ea typeface="Amazon Ember" panose="020B0603020204020204" pitchFamily="34" charset="0"/>
                <a:cs typeface="Amazon Ember" panose="020B0603020204020204" pitchFamily="34" charset="0"/>
                <a:sym typeface="Trebuchet MS"/>
              </a:rPr>
              <a:t>Pending pods</a:t>
            </a:r>
          </a:p>
        </p:txBody>
      </p:sp>
      <p:sp>
        <p:nvSpPr>
          <p:cNvPr id="18" name="TextBox 17">
            <a:extLst>
              <a:ext uri="{FF2B5EF4-FFF2-40B4-BE49-F238E27FC236}">
                <a16:creationId xmlns:a16="http://schemas.microsoft.com/office/drawing/2014/main" id="{0E5BE3C1-2AEE-91F9-F596-9DDD7D0FE382}"/>
              </a:ext>
            </a:extLst>
          </p:cNvPr>
          <p:cNvSpPr txBox="1"/>
          <p:nvPr/>
        </p:nvSpPr>
        <p:spPr>
          <a:xfrm>
            <a:off x="548345" y="2137615"/>
            <a:ext cx="2383503" cy="535531"/>
          </a:xfrm>
          <a:prstGeom prst="rect">
            <a:avLst/>
          </a:prstGeom>
          <a:noFill/>
        </p:spPr>
        <p:txBody>
          <a:bodyPr wrap="square">
            <a:spAutoFit/>
          </a:bodyPr>
          <a:lstStyle>
            <a:defPPr>
              <a:defRPr lang="en-US"/>
            </a:defPPr>
            <a:lvl1pPr defTabSz="609576">
              <a:defRPr sz="2880">
                <a:solidFill>
                  <a:srgbClr val="FFFFFF"/>
                </a:solidFill>
                <a:latin typeface="Amazon Ember"/>
              </a:defRPr>
            </a:lvl1pPr>
          </a:lstStyle>
          <a:p>
            <a:r>
              <a:rPr lang="en-US" dirty="0" err="1">
                <a:solidFill>
                  <a:schemeClr val="tx1"/>
                </a:solidFill>
                <a:latin typeface="+mn-lt"/>
              </a:rPr>
              <a:t>Karpenter</a:t>
            </a:r>
            <a:r>
              <a:rPr lang="en-US" dirty="0">
                <a:solidFill>
                  <a:schemeClr val="tx1"/>
                </a:solidFill>
                <a:latin typeface="+mn-lt"/>
              </a:rPr>
              <a:t> </a:t>
            </a:r>
          </a:p>
        </p:txBody>
      </p:sp>
      <p:sp>
        <p:nvSpPr>
          <p:cNvPr id="19" name="Content Placeholder 2">
            <a:extLst>
              <a:ext uri="{FF2B5EF4-FFF2-40B4-BE49-F238E27FC236}">
                <a16:creationId xmlns:a16="http://schemas.microsoft.com/office/drawing/2014/main" id="{3708A6A8-8525-B1A9-4268-C13BA09B3990}"/>
              </a:ext>
            </a:extLst>
          </p:cNvPr>
          <p:cNvSpPr txBox="1">
            <a:spLocks/>
          </p:cNvSpPr>
          <p:nvPr/>
        </p:nvSpPr>
        <p:spPr>
          <a:xfrm>
            <a:off x="388604" y="4433044"/>
            <a:ext cx="7546762" cy="156100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761970">
              <a:spcAft>
                <a:spcPts val="1000"/>
              </a:spcAft>
              <a:buNone/>
            </a:pPr>
            <a:r>
              <a:rPr lang="en-US" b="1" dirty="0"/>
              <a:t>Terminations</a:t>
            </a:r>
          </a:p>
          <a:p>
            <a:pPr marL="166682" indent="-166682" defTabSz="761970">
              <a:spcAft>
                <a:spcPts val="1000"/>
              </a:spcAft>
              <a:buSzPct val="100000"/>
            </a:pPr>
            <a:r>
              <a:rPr lang="en-US" sz="1600" dirty="0"/>
              <a:t>Replace underutilized nodes with more efficient compute</a:t>
            </a:r>
          </a:p>
          <a:p>
            <a:pPr marL="166682" indent="-166682" defTabSz="761970">
              <a:spcAft>
                <a:spcPts val="1000"/>
              </a:spcAft>
              <a:buSzPct val="100000"/>
            </a:pPr>
            <a:r>
              <a:rPr lang="en-US" sz="1600" dirty="0"/>
              <a:t>Node Expiration TTL</a:t>
            </a:r>
          </a:p>
          <a:p>
            <a:pPr marL="166682" indent="-166682" defTabSz="761970">
              <a:spcAft>
                <a:spcPts val="1000"/>
              </a:spcAft>
              <a:buSzPct val="100000"/>
            </a:pPr>
            <a:r>
              <a:rPr lang="en-US" sz="1600" dirty="0" err="1"/>
              <a:t>kubectl</a:t>
            </a:r>
            <a:r>
              <a:rPr lang="en-US" sz="1600" dirty="0"/>
              <a:t> delete node with graceful draining</a:t>
            </a:r>
          </a:p>
        </p:txBody>
      </p:sp>
      <p:sp>
        <p:nvSpPr>
          <p:cNvPr id="20" name="Google Shape;188;p31">
            <a:extLst>
              <a:ext uri="{FF2B5EF4-FFF2-40B4-BE49-F238E27FC236}">
                <a16:creationId xmlns:a16="http://schemas.microsoft.com/office/drawing/2014/main" id="{5B4F000F-2219-E52B-61CA-4F743C249F84}"/>
              </a:ext>
            </a:extLst>
          </p:cNvPr>
          <p:cNvSpPr/>
          <p:nvPr/>
        </p:nvSpPr>
        <p:spPr>
          <a:xfrm>
            <a:off x="529267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1" name="Google Shape;186;p31">
            <a:extLst>
              <a:ext uri="{FF2B5EF4-FFF2-40B4-BE49-F238E27FC236}">
                <a16:creationId xmlns:a16="http://schemas.microsoft.com/office/drawing/2014/main" id="{079B6B38-969B-17FA-045C-B463901C886D}"/>
              </a:ext>
            </a:extLst>
          </p:cNvPr>
          <p:cNvSpPr/>
          <p:nvPr/>
        </p:nvSpPr>
        <p:spPr>
          <a:xfrm>
            <a:off x="5313401"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2" name="Google Shape;186;p31">
            <a:extLst>
              <a:ext uri="{FF2B5EF4-FFF2-40B4-BE49-F238E27FC236}">
                <a16:creationId xmlns:a16="http://schemas.microsoft.com/office/drawing/2014/main" id="{803B354B-27CD-8719-C680-962582C272EB}"/>
              </a:ext>
            </a:extLst>
          </p:cNvPr>
          <p:cNvSpPr/>
          <p:nvPr/>
        </p:nvSpPr>
        <p:spPr>
          <a:xfrm>
            <a:off x="5481884"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3" name="Google Shape;186;p31">
            <a:extLst>
              <a:ext uri="{FF2B5EF4-FFF2-40B4-BE49-F238E27FC236}">
                <a16:creationId xmlns:a16="http://schemas.microsoft.com/office/drawing/2014/main" id="{5CA4D173-0BA2-921B-5522-D67217D6C197}"/>
              </a:ext>
            </a:extLst>
          </p:cNvPr>
          <p:cNvSpPr/>
          <p:nvPr/>
        </p:nvSpPr>
        <p:spPr>
          <a:xfrm>
            <a:off x="5313401"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4" name="Google Shape;186;p31">
            <a:extLst>
              <a:ext uri="{FF2B5EF4-FFF2-40B4-BE49-F238E27FC236}">
                <a16:creationId xmlns:a16="http://schemas.microsoft.com/office/drawing/2014/main" id="{3055EB36-DBA4-6226-CD5D-629961EDFD17}"/>
              </a:ext>
            </a:extLst>
          </p:cNvPr>
          <p:cNvSpPr/>
          <p:nvPr/>
        </p:nvSpPr>
        <p:spPr>
          <a:xfrm>
            <a:off x="5481884"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5" name="Google Shape;188;p31">
            <a:extLst>
              <a:ext uri="{FF2B5EF4-FFF2-40B4-BE49-F238E27FC236}">
                <a16:creationId xmlns:a16="http://schemas.microsoft.com/office/drawing/2014/main" id="{DDF5F88D-C8CF-0C5F-B142-EACEA0A6E93A}"/>
              </a:ext>
            </a:extLst>
          </p:cNvPr>
          <p:cNvSpPr/>
          <p:nvPr/>
        </p:nvSpPr>
        <p:spPr>
          <a:xfrm>
            <a:off x="585814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6" name="Google Shape;186;p31">
            <a:extLst>
              <a:ext uri="{FF2B5EF4-FFF2-40B4-BE49-F238E27FC236}">
                <a16:creationId xmlns:a16="http://schemas.microsoft.com/office/drawing/2014/main" id="{0E00B191-0FA5-DBC3-79C5-7D2BD37BC072}"/>
              </a:ext>
            </a:extLst>
          </p:cNvPr>
          <p:cNvSpPr/>
          <p:nvPr/>
        </p:nvSpPr>
        <p:spPr>
          <a:xfrm>
            <a:off x="604735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7" name="Google Shape;186;p31">
            <a:extLst>
              <a:ext uri="{FF2B5EF4-FFF2-40B4-BE49-F238E27FC236}">
                <a16:creationId xmlns:a16="http://schemas.microsoft.com/office/drawing/2014/main" id="{B25FB6A1-E5EC-3BBB-A887-24616722A3F2}"/>
              </a:ext>
            </a:extLst>
          </p:cNvPr>
          <p:cNvSpPr/>
          <p:nvPr/>
        </p:nvSpPr>
        <p:spPr>
          <a:xfrm>
            <a:off x="587887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8" name="Google Shape;186;p31">
            <a:extLst>
              <a:ext uri="{FF2B5EF4-FFF2-40B4-BE49-F238E27FC236}">
                <a16:creationId xmlns:a16="http://schemas.microsoft.com/office/drawing/2014/main" id="{777CB366-8766-D6B6-977F-6904E86792FF}"/>
              </a:ext>
            </a:extLst>
          </p:cNvPr>
          <p:cNvSpPr/>
          <p:nvPr/>
        </p:nvSpPr>
        <p:spPr>
          <a:xfrm>
            <a:off x="604735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9" name="Google Shape;188;p31">
            <a:extLst>
              <a:ext uri="{FF2B5EF4-FFF2-40B4-BE49-F238E27FC236}">
                <a16:creationId xmlns:a16="http://schemas.microsoft.com/office/drawing/2014/main" id="{E26D413F-C641-13AB-A793-A5D649BC529A}"/>
              </a:ext>
            </a:extLst>
          </p:cNvPr>
          <p:cNvSpPr/>
          <p:nvPr/>
        </p:nvSpPr>
        <p:spPr>
          <a:xfrm>
            <a:off x="642361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0" name="Google Shape;186;p31">
            <a:extLst>
              <a:ext uri="{FF2B5EF4-FFF2-40B4-BE49-F238E27FC236}">
                <a16:creationId xmlns:a16="http://schemas.microsoft.com/office/drawing/2014/main" id="{F808F03A-55C2-CADB-5676-74CFD59C773C}"/>
              </a:ext>
            </a:extLst>
          </p:cNvPr>
          <p:cNvSpPr/>
          <p:nvPr/>
        </p:nvSpPr>
        <p:spPr>
          <a:xfrm>
            <a:off x="661282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1" name="Google Shape;186;p31">
            <a:extLst>
              <a:ext uri="{FF2B5EF4-FFF2-40B4-BE49-F238E27FC236}">
                <a16:creationId xmlns:a16="http://schemas.microsoft.com/office/drawing/2014/main" id="{544567C3-EDDE-6F79-B8D2-DBC81BC4355B}"/>
              </a:ext>
            </a:extLst>
          </p:cNvPr>
          <p:cNvSpPr/>
          <p:nvPr/>
        </p:nvSpPr>
        <p:spPr>
          <a:xfrm>
            <a:off x="644434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2" name="Google Shape;186;p31">
            <a:extLst>
              <a:ext uri="{FF2B5EF4-FFF2-40B4-BE49-F238E27FC236}">
                <a16:creationId xmlns:a16="http://schemas.microsoft.com/office/drawing/2014/main" id="{8049388C-5A12-2767-9749-AF301EACD63D}"/>
              </a:ext>
            </a:extLst>
          </p:cNvPr>
          <p:cNvSpPr/>
          <p:nvPr/>
        </p:nvSpPr>
        <p:spPr>
          <a:xfrm>
            <a:off x="661282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3" name="Google Shape;188;p31">
            <a:extLst>
              <a:ext uri="{FF2B5EF4-FFF2-40B4-BE49-F238E27FC236}">
                <a16:creationId xmlns:a16="http://schemas.microsoft.com/office/drawing/2014/main" id="{0A1890A1-AAE8-C037-16BE-E12888EE4E8F}"/>
              </a:ext>
            </a:extLst>
          </p:cNvPr>
          <p:cNvSpPr/>
          <p:nvPr/>
        </p:nvSpPr>
        <p:spPr>
          <a:xfrm>
            <a:off x="698908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4" name="Google Shape;186;p31">
            <a:extLst>
              <a:ext uri="{FF2B5EF4-FFF2-40B4-BE49-F238E27FC236}">
                <a16:creationId xmlns:a16="http://schemas.microsoft.com/office/drawing/2014/main" id="{A008A958-0C2F-125A-9A5F-0ADFAFC6B60A}"/>
              </a:ext>
            </a:extLst>
          </p:cNvPr>
          <p:cNvSpPr/>
          <p:nvPr/>
        </p:nvSpPr>
        <p:spPr>
          <a:xfrm>
            <a:off x="7009811"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5" name="Google Shape;186;p31">
            <a:extLst>
              <a:ext uri="{FF2B5EF4-FFF2-40B4-BE49-F238E27FC236}">
                <a16:creationId xmlns:a16="http://schemas.microsoft.com/office/drawing/2014/main" id="{31170300-18C1-CB77-CC8B-4A9831C8F961}"/>
              </a:ext>
            </a:extLst>
          </p:cNvPr>
          <p:cNvSpPr/>
          <p:nvPr/>
        </p:nvSpPr>
        <p:spPr>
          <a:xfrm>
            <a:off x="7178294"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6" name="Google Shape;186;p31">
            <a:extLst>
              <a:ext uri="{FF2B5EF4-FFF2-40B4-BE49-F238E27FC236}">
                <a16:creationId xmlns:a16="http://schemas.microsoft.com/office/drawing/2014/main" id="{67B26E47-6788-2177-A2DB-FB545D7D201F}"/>
              </a:ext>
            </a:extLst>
          </p:cNvPr>
          <p:cNvSpPr/>
          <p:nvPr/>
        </p:nvSpPr>
        <p:spPr>
          <a:xfrm>
            <a:off x="7009811"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7" name="Google Shape;186;p31">
            <a:extLst>
              <a:ext uri="{FF2B5EF4-FFF2-40B4-BE49-F238E27FC236}">
                <a16:creationId xmlns:a16="http://schemas.microsoft.com/office/drawing/2014/main" id="{1D27DEA7-055D-DE01-AD14-CBE10F100AE9}"/>
              </a:ext>
            </a:extLst>
          </p:cNvPr>
          <p:cNvSpPr/>
          <p:nvPr/>
        </p:nvSpPr>
        <p:spPr>
          <a:xfrm>
            <a:off x="7178294"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BB3C16D-16CD-ABFE-9C6B-235D9BEE52F7}"/>
              </a:ext>
            </a:extLst>
          </p:cNvPr>
          <p:cNvGrpSpPr/>
          <p:nvPr/>
        </p:nvGrpSpPr>
        <p:grpSpPr>
          <a:xfrm>
            <a:off x="6134249" y="3720507"/>
            <a:ext cx="835482" cy="422099"/>
            <a:chOff x="5957888" y="3895728"/>
            <a:chExt cx="835482" cy="422099"/>
          </a:xfrm>
        </p:grpSpPr>
        <p:sp>
          <p:nvSpPr>
            <p:cNvPr id="49" name="Google Shape;181;p31">
              <a:extLst>
                <a:ext uri="{FF2B5EF4-FFF2-40B4-BE49-F238E27FC236}">
                  <a16:creationId xmlns:a16="http://schemas.microsoft.com/office/drawing/2014/main" id="{88B8E1CF-FF49-4DCD-7EDF-73F00566D025}"/>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0" name="Google Shape;182;p31">
              <a:extLst>
                <a:ext uri="{FF2B5EF4-FFF2-40B4-BE49-F238E27FC236}">
                  <a16:creationId xmlns:a16="http://schemas.microsoft.com/office/drawing/2014/main" id="{8C5F5536-0321-E09B-A8D7-D73AAB433AB3}"/>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1" name="Google Shape;183;p31">
              <a:extLst>
                <a:ext uri="{FF2B5EF4-FFF2-40B4-BE49-F238E27FC236}">
                  <a16:creationId xmlns:a16="http://schemas.microsoft.com/office/drawing/2014/main" id="{44BD697C-67EA-BF9B-9B1E-78F6DC6F57F4}"/>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2" name="Google Shape;184;p31">
              <a:extLst>
                <a:ext uri="{FF2B5EF4-FFF2-40B4-BE49-F238E27FC236}">
                  <a16:creationId xmlns:a16="http://schemas.microsoft.com/office/drawing/2014/main" id="{C3CF7E1F-8419-B236-37EA-A658AAAF90B5}"/>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3" name="Google Shape;185;p31">
              <a:extLst>
                <a:ext uri="{FF2B5EF4-FFF2-40B4-BE49-F238E27FC236}">
                  <a16:creationId xmlns:a16="http://schemas.microsoft.com/office/drawing/2014/main" id="{23E58F54-418D-52A8-0C2A-F4785815EA48}"/>
                </a:ext>
              </a:extLst>
            </p:cNvPr>
            <p:cNvSpPr>
              <a:spLocks/>
            </p:cNvSpPr>
            <p:nvPr/>
          </p:nvSpPr>
          <p:spPr>
            <a:xfrm>
              <a:off x="6594572"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4" name="Google Shape;186;p31">
              <a:extLst>
                <a:ext uri="{FF2B5EF4-FFF2-40B4-BE49-F238E27FC236}">
                  <a16:creationId xmlns:a16="http://schemas.microsoft.com/office/drawing/2014/main" id="{D9CAEBA4-6354-77F5-B33C-E08BCB7BA648}"/>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5" name="Google Shape;187;p31">
              <a:extLst>
                <a:ext uri="{FF2B5EF4-FFF2-40B4-BE49-F238E27FC236}">
                  <a16:creationId xmlns:a16="http://schemas.microsoft.com/office/drawing/2014/main" id="{D06321BD-1799-2D3E-9152-76679E220C7B}"/>
                </a:ext>
              </a:extLst>
            </p:cNvPr>
            <p:cNvSpPr>
              <a:spLocks/>
            </p:cNvSpPr>
            <p:nvPr/>
          </p:nvSpPr>
          <p:spPr>
            <a:xfrm>
              <a:off x="6594572"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6" name="Google Shape;186;p31">
              <a:extLst>
                <a:ext uri="{FF2B5EF4-FFF2-40B4-BE49-F238E27FC236}">
                  <a16:creationId xmlns:a16="http://schemas.microsoft.com/office/drawing/2014/main" id="{F851BAFC-2F32-3811-ACC4-926D0E8A8F61}"/>
                </a:ext>
              </a:extLst>
            </p:cNvPr>
            <p:cNvSpPr>
              <a:spLocks/>
            </p:cNvSpPr>
            <p:nvPr/>
          </p:nvSpPr>
          <p:spPr>
            <a:xfrm>
              <a:off x="6185357"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cxnSp>
        <p:nvCxnSpPr>
          <p:cNvPr id="57" name="Straight Connector 56">
            <a:extLst>
              <a:ext uri="{FF2B5EF4-FFF2-40B4-BE49-F238E27FC236}">
                <a16:creationId xmlns:a16="http://schemas.microsoft.com/office/drawing/2014/main" id="{85A1D903-12EE-67F6-77F8-D8CB2C0CD8C5}"/>
              </a:ext>
            </a:extLst>
          </p:cNvPr>
          <p:cNvCxnSpPr>
            <a:cxnSpLocks/>
          </p:cNvCxnSpPr>
          <p:nvPr/>
        </p:nvCxnSpPr>
        <p:spPr>
          <a:xfrm>
            <a:off x="381000" y="4364953"/>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65" name="Google Shape;186;p31">
            <a:extLst>
              <a:ext uri="{FF2B5EF4-FFF2-40B4-BE49-F238E27FC236}">
                <a16:creationId xmlns:a16="http://schemas.microsoft.com/office/drawing/2014/main" id="{61091E17-4A83-5098-C89E-5A1C1066D51A}"/>
              </a:ext>
            </a:extLst>
          </p:cNvPr>
          <p:cNvSpPr/>
          <p:nvPr/>
        </p:nvSpPr>
        <p:spPr>
          <a:xfrm>
            <a:off x="5878871"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66" name="Google Shape;186;p31">
            <a:extLst>
              <a:ext uri="{FF2B5EF4-FFF2-40B4-BE49-F238E27FC236}">
                <a16:creationId xmlns:a16="http://schemas.microsoft.com/office/drawing/2014/main" id="{F8DD2DF9-C862-945F-5441-297B2668D213}"/>
              </a:ext>
            </a:extLst>
          </p:cNvPr>
          <p:cNvSpPr/>
          <p:nvPr/>
        </p:nvSpPr>
        <p:spPr>
          <a:xfrm>
            <a:off x="6444341"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68" name="Google Shape;369;p32">
            <a:extLst>
              <a:ext uri="{FF2B5EF4-FFF2-40B4-BE49-F238E27FC236}">
                <a16:creationId xmlns:a16="http://schemas.microsoft.com/office/drawing/2014/main" id="{39426D2F-163E-77C5-DAE8-032E7CED2A71}"/>
              </a:ext>
            </a:extLst>
          </p:cNvPr>
          <p:cNvSpPr/>
          <p:nvPr/>
        </p:nvSpPr>
        <p:spPr>
          <a:xfrm>
            <a:off x="7491199" y="2733255"/>
            <a:ext cx="100200" cy="600300"/>
          </a:xfrm>
          <a:prstGeom prst="lef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69" name="Google Shape;370;p32">
            <a:extLst>
              <a:ext uri="{FF2B5EF4-FFF2-40B4-BE49-F238E27FC236}">
                <a16:creationId xmlns:a16="http://schemas.microsoft.com/office/drawing/2014/main" id="{73F44F44-DDDD-C68A-7DFE-0ED449B08421}"/>
              </a:ext>
            </a:extLst>
          </p:cNvPr>
          <p:cNvSpPr/>
          <p:nvPr/>
        </p:nvSpPr>
        <p:spPr>
          <a:xfrm>
            <a:off x="8367197" y="2733255"/>
            <a:ext cx="100200" cy="600300"/>
          </a:xfrm>
          <a:prstGeom prst="righ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70" name="Google Shape;188;p31">
            <a:extLst>
              <a:ext uri="{FF2B5EF4-FFF2-40B4-BE49-F238E27FC236}">
                <a16:creationId xmlns:a16="http://schemas.microsoft.com/office/drawing/2014/main" id="{3DFF7768-1257-3D35-79A1-9DDB596E2E3D}"/>
              </a:ext>
            </a:extLst>
          </p:cNvPr>
          <p:cNvSpPr/>
          <p:nvPr/>
        </p:nvSpPr>
        <p:spPr>
          <a:xfrm>
            <a:off x="7623913" y="2826819"/>
            <a:ext cx="71077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nvGrpSpPr>
          <p:cNvPr id="94" name="Group 93">
            <a:extLst>
              <a:ext uri="{FF2B5EF4-FFF2-40B4-BE49-F238E27FC236}">
                <a16:creationId xmlns:a16="http://schemas.microsoft.com/office/drawing/2014/main" id="{79E2ED9E-4663-0359-B8D9-41A08E78742F}"/>
              </a:ext>
            </a:extLst>
          </p:cNvPr>
          <p:cNvGrpSpPr/>
          <p:nvPr/>
        </p:nvGrpSpPr>
        <p:grpSpPr>
          <a:xfrm>
            <a:off x="7644644" y="2850871"/>
            <a:ext cx="668492" cy="328158"/>
            <a:chOff x="7644644" y="2850871"/>
            <a:chExt cx="668492" cy="328158"/>
          </a:xfrm>
        </p:grpSpPr>
        <p:sp>
          <p:nvSpPr>
            <p:cNvPr id="71" name="Google Shape;186;p31">
              <a:extLst>
                <a:ext uri="{FF2B5EF4-FFF2-40B4-BE49-F238E27FC236}">
                  <a16:creationId xmlns:a16="http://schemas.microsoft.com/office/drawing/2014/main" id="{6FB39213-30AC-E3BB-0F40-E16232CA1E03}"/>
                </a:ext>
              </a:extLst>
            </p:cNvPr>
            <p:cNvSpPr/>
            <p:nvPr/>
          </p:nvSpPr>
          <p:spPr>
            <a:xfrm>
              <a:off x="7644644"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2" name="Google Shape;186;p31">
              <a:extLst>
                <a:ext uri="{FF2B5EF4-FFF2-40B4-BE49-F238E27FC236}">
                  <a16:creationId xmlns:a16="http://schemas.microsoft.com/office/drawing/2014/main" id="{C7C3F46B-BA1B-224C-A0FC-EA53E473BAB0}"/>
                </a:ext>
              </a:extLst>
            </p:cNvPr>
            <p:cNvSpPr/>
            <p:nvPr/>
          </p:nvSpPr>
          <p:spPr>
            <a:xfrm>
              <a:off x="7813127"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3" name="Google Shape;186;p31">
              <a:extLst>
                <a:ext uri="{FF2B5EF4-FFF2-40B4-BE49-F238E27FC236}">
                  <a16:creationId xmlns:a16="http://schemas.microsoft.com/office/drawing/2014/main" id="{0CE6A838-FC54-79A6-C42A-B3AFE1AA5473}"/>
                </a:ext>
              </a:extLst>
            </p:cNvPr>
            <p:cNvSpPr/>
            <p:nvPr/>
          </p:nvSpPr>
          <p:spPr>
            <a:xfrm>
              <a:off x="7644644"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4" name="Google Shape;186;p31">
              <a:extLst>
                <a:ext uri="{FF2B5EF4-FFF2-40B4-BE49-F238E27FC236}">
                  <a16:creationId xmlns:a16="http://schemas.microsoft.com/office/drawing/2014/main" id="{C67899EA-990F-E9A7-F994-502D1584BCB7}"/>
                </a:ext>
              </a:extLst>
            </p:cNvPr>
            <p:cNvSpPr/>
            <p:nvPr/>
          </p:nvSpPr>
          <p:spPr>
            <a:xfrm>
              <a:off x="7813127"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6" name="Google Shape;186;p31">
              <a:extLst>
                <a:ext uri="{FF2B5EF4-FFF2-40B4-BE49-F238E27FC236}">
                  <a16:creationId xmlns:a16="http://schemas.microsoft.com/office/drawing/2014/main" id="{D82C3D57-50FA-96F8-9914-816B2285D533}"/>
                </a:ext>
              </a:extLst>
            </p:cNvPr>
            <p:cNvSpPr/>
            <p:nvPr/>
          </p:nvSpPr>
          <p:spPr>
            <a:xfrm>
              <a:off x="7983273"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90" name="Google Shape;186;p31">
              <a:extLst>
                <a:ext uri="{FF2B5EF4-FFF2-40B4-BE49-F238E27FC236}">
                  <a16:creationId xmlns:a16="http://schemas.microsoft.com/office/drawing/2014/main" id="{F9E14ABF-BB2A-7D0A-EFBF-4DE4FFA8DFAE}"/>
                </a:ext>
              </a:extLst>
            </p:cNvPr>
            <p:cNvSpPr/>
            <p:nvPr/>
          </p:nvSpPr>
          <p:spPr>
            <a:xfrm>
              <a:off x="8151830"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91" name="Google Shape;186;p31">
              <a:extLst>
                <a:ext uri="{FF2B5EF4-FFF2-40B4-BE49-F238E27FC236}">
                  <a16:creationId xmlns:a16="http://schemas.microsoft.com/office/drawing/2014/main" id="{82AB5DEF-CB4B-66D1-B4CB-6E9A5A6C28A2}"/>
                </a:ext>
              </a:extLst>
            </p:cNvPr>
            <p:cNvSpPr/>
            <p:nvPr/>
          </p:nvSpPr>
          <p:spPr>
            <a:xfrm>
              <a:off x="8151830"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cxnSp>
        <p:nvCxnSpPr>
          <p:cNvPr id="88" name="Straight Connector 87">
            <a:extLst>
              <a:ext uri="{FF2B5EF4-FFF2-40B4-BE49-F238E27FC236}">
                <a16:creationId xmlns:a16="http://schemas.microsoft.com/office/drawing/2014/main" id="{2ED545D9-F773-8D74-BA11-BE20E4C6AEB7}"/>
              </a:ext>
            </a:extLst>
          </p:cNvPr>
          <p:cNvCxnSpPr>
            <a:cxnSpLocks/>
          </p:cNvCxnSpPr>
          <p:nvPr/>
        </p:nvCxnSpPr>
        <p:spPr>
          <a:xfrm>
            <a:off x="381000" y="2640809"/>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583" name="Oval 582">
            <a:extLst>
              <a:ext uri="{FF2B5EF4-FFF2-40B4-BE49-F238E27FC236}">
                <a16:creationId xmlns:a16="http://schemas.microsoft.com/office/drawing/2014/main" id="{5AF067CF-3732-95CE-6D01-EBF27FE9034C}"/>
              </a:ext>
            </a:extLst>
          </p:cNvPr>
          <p:cNvSpPr/>
          <p:nvPr/>
        </p:nvSpPr>
        <p:spPr>
          <a:xfrm>
            <a:off x="816528" y="3139401"/>
            <a:ext cx="837680" cy="837680"/>
          </a:xfrm>
          <a:prstGeom prst="ellipse">
            <a:avLst/>
          </a:prstGeom>
          <a:gradFill>
            <a:gsLst>
              <a:gs pos="0">
                <a:schemeClr val="accent1"/>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sz="1100" b="1" dirty="0">
              <a:solidFill>
                <a:schemeClr val="tx1"/>
              </a:solidFill>
            </a:endParaRPr>
          </a:p>
        </p:txBody>
      </p:sp>
      <p:grpSp>
        <p:nvGrpSpPr>
          <p:cNvPr id="584" name="Graphic 268">
            <a:extLst>
              <a:ext uri="{FF2B5EF4-FFF2-40B4-BE49-F238E27FC236}">
                <a16:creationId xmlns:a16="http://schemas.microsoft.com/office/drawing/2014/main" id="{E8FE4FDE-9035-2B3C-55FD-33CEC60F4B4B}"/>
              </a:ext>
            </a:extLst>
          </p:cNvPr>
          <p:cNvGrpSpPr>
            <a:grpSpLocks noChangeAspect="1"/>
          </p:cNvGrpSpPr>
          <p:nvPr/>
        </p:nvGrpSpPr>
        <p:grpSpPr>
          <a:xfrm>
            <a:off x="906643" y="3220758"/>
            <a:ext cx="657450" cy="674966"/>
            <a:chOff x="4562059" y="6255271"/>
            <a:chExt cx="483729" cy="496616"/>
          </a:xfrm>
        </p:grpSpPr>
        <p:sp>
          <p:nvSpPr>
            <p:cNvPr id="585" name="Freeform: Shape 584">
              <a:extLst>
                <a:ext uri="{FF2B5EF4-FFF2-40B4-BE49-F238E27FC236}">
                  <a16:creationId xmlns:a16="http://schemas.microsoft.com/office/drawing/2014/main" id="{07F1DE1D-868E-7ED4-B1AD-4843D0829362}"/>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bg1"/>
              </a:solidFill>
              <a:prstDash val="solid"/>
              <a:round/>
            </a:ln>
          </p:spPr>
          <p:txBody>
            <a:bodyPr rtlCol="0" anchor="ctr"/>
            <a:lstStyle/>
            <a:p>
              <a:endParaRPr lang="en-US" dirty="0"/>
            </a:p>
          </p:txBody>
        </p:sp>
        <p:sp>
          <p:nvSpPr>
            <p:cNvPr id="586" name="Freeform: Shape 585">
              <a:extLst>
                <a:ext uri="{FF2B5EF4-FFF2-40B4-BE49-F238E27FC236}">
                  <a16:creationId xmlns:a16="http://schemas.microsoft.com/office/drawing/2014/main" id="{591E8D99-9B83-DF4A-A95A-B19A37069029}"/>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bg1"/>
              </a:solidFill>
              <a:prstDash val="solid"/>
              <a:round/>
            </a:ln>
          </p:spPr>
          <p:txBody>
            <a:bodyPr rtlCol="0" anchor="ctr"/>
            <a:lstStyle/>
            <a:p>
              <a:endParaRPr lang="en-US" dirty="0"/>
            </a:p>
          </p:txBody>
        </p:sp>
        <p:sp>
          <p:nvSpPr>
            <p:cNvPr id="587" name="Freeform: Shape 586">
              <a:extLst>
                <a:ext uri="{FF2B5EF4-FFF2-40B4-BE49-F238E27FC236}">
                  <a16:creationId xmlns:a16="http://schemas.microsoft.com/office/drawing/2014/main" id="{3F0F7218-B651-BE24-461E-EF51181EADAA}"/>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bg1"/>
              </a:solidFill>
              <a:prstDash val="solid"/>
              <a:round/>
            </a:ln>
          </p:spPr>
          <p:txBody>
            <a:bodyPr rtlCol="0" anchor="ctr"/>
            <a:lstStyle/>
            <a:p>
              <a:endParaRPr lang="en-US" dirty="0"/>
            </a:p>
          </p:txBody>
        </p:sp>
        <p:sp>
          <p:nvSpPr>
            <p:cNvPr id="588" name="Freeform: Shape 587">
              <a:extLst>
                <a:ext uri="{FF2B5EF4-FFF2-40B4-BE49-F238E27FC236}">
                  <a16:creationId xmlns:a16="http://schemas.microsoft.com/office/drawing/2014/main" id="{01E3B5A6-0763-B54F-A61A-6FC32E0838CB}"/>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13B1A4D-80DE-D6EB-BFDC-09447EFEEE2E}"/>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bg1"/>
              </a:solidFill>
              <a:prstDash val="solid"/>
              <a:round/>
            </a:ln>
          </p:spPr>
          <p:txBody>
            <a:bodyPr rtlCol="0" anchor="ctr"/>
            <a:lstStyle/>
            <a:p>
              <a:endParaRPr lang="en-US" dirty="0"/>
            </a:p>
          </p:txBody>
        </p:sp>
        <p:sp>
          <p:nvSpPr>
            <p:cNvPr id="590" name="Freeform: Shape 589">
              <a:extLst>
                <a:ext uri="{FF2B5EF4-FFF2-40B4-BE49-F238E27FC236}">
                  <a16:creationId xmlns:a16="http://schemas.microsoft.com/office/drawing/2014/main" id="{0B021A02-DC42-4964-AA86-B92D1FD810F8}"/>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bg1"/>
              </a:solidFill>
              <a:prstDash val="solid"/>
              <a:round/>
            </a:ln>
          </p:spPr>
          <p:txBody>
            <a:bodyPr rtlCol="0" anchor="ctr"/>
            <a:lstStyle/>
            <a:p>
              <a:endParaRPr lang="en-US" dirty="0"/>
            </a:p>
          </p:txBody>
        </p:sp>
        <p:sp>
          <p:nvSpPr>
            <p:cNvPr id="591" name="Freeform: Shape 590">
              <a:extLst>
                <a:ext uri="{FF2B5EF4-FFF2-40B4-BE49-F238E27FC236}">
                  <a16:creationId xmlns:a16="http://schemas.microsoft.com/office/drawing/2014/main" id="{6191E0F8-D74E-37B1-09AB-B67E1BF6B62D}"/>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bg1"/>
              </a:solidFill>
              <a:prstDash val="solid"/>
              <a:round/>
            </a:ln>
          </p:spPr>
          <p:txBody>
            <a:bodyPr rtlCol="0" anchor="ctr"/>
            <a:lstStyle/>
            <a:p>
              <a:endParaRPr lang="en-US" dirty="0"/>
            </a:p>
          </p:txBody>
        </p:sp>
        <p:sp>
          <p:nvSpPr>
            <p:cNvPr id="592" name="Freeform: Shape 591">
              <a:extLst>
                <a:ext uri="{FF2B5EF4-FFF2-40B4-BE49-F238E27FC236}">
                  <a16:creationId xmlns:a16="http://schemas.microsoft.com/office/drawing/2014/main" id="{CB8267EC-8D44-EB22-F0DF-CAF5C7CD6CF5}"/>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bg1"/>
            </a:solidFill>
            <a:ln w="9525" cap="flat">
              <a:solidFill>
                <a:schemeClr val="bg1"/>
              </a:solidFill>
              <a:prstDash val="solid"/>
              <a:miter/>
            </a:ln>
          </p:spPr>
          <p:txBody>
            <a:bodyPr rtlCol="0" anchor="ctr"/>
            <a:lstStyle/>
            <a:p>
              <a:endParaRPr lang="en-US" dirty="0"/>
            </a:p>
          </p:txBody>
        </p:sp>
      </p:grpSp>
      <p:sp>
        <p:nvSpPr>
          <p:cNvPr id="593" name="Google Shape;250;p31">
            <a:extLst>
              <a:ext uri="{FF2B5EF4-FFF2-40B4-BE49-F238E27FC236}">
                <a16:creationId xmlns:a16="http://schemas.microsoft.com/office/drawing/2014/main" id="{36F13B81-515B-4EEE-4EBB-439C0EFC3A6A}"/>
              </a:ext>
            </a:extLst>
          </p:cNvPr>
          <p:cNvSpPr txBox="1"/>
          <p:nvPr/>
        </p:nvSpPr>
        <p:spPr>
          <a:xfrm>
            <a:off x="10235203" y="5465700"/>
            <a:ext cx="1533681"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1 vCPU request</a:t>
            </a:r>
            <a:endParaRPr sz="1500" dirty="0">
              <a:ea typeface="Amazon Ember" panose="020B0603020204020204" pitchFamily="34" charset="0"/>
              <a:cs typeface="Amazon Ember" panose="020B0603020204020204" pitchFamily="34" charset="0"/>
              <a:sym typeface="Trebuchet MS"/>
            </a:endParaRPr>
          </a:p>
        </p:txBody>
      </p:sp>
      <p:sp>
        <p:nvSpPr>
          <p:cNvPr id="594" name="Google Shape;230;p31">
            <a:extLst>
              <a:ext uri="{FF2B5EF4-FFF2-40B4-BE49-F238E27FC236}">
                <a16:creationId xmlns:a16="http://schemas.microsoft.com/office/drawing/2014/main" id="{27977A50-78CC-57FE-A278-19F8E5661C1B}"/>
              </a:ext>
            </a:extLst>
          </p:cNvPr>
          <p:cNvSpPr/>
          <p:nvPr/>
        </p:nvSpPr>
        <p:spPr>
          <a:xfrm>
            <a:off x="9734346" y="508146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95" name="Google Shape;231;p31">
            <a:extLst>
              <a:ext uri="{FF2B5EF4-FFF2-40B4-BE49-F238E27FC236}">
                <a16:creationId xmlns:a16="http://schemas.microsoft.com/office/drawing/2014/main" id="{169E3D1E-6FDD-814E-9508-E2ACC96A4B3E}"/>
              </a:ext>
            </a:extLst>
          </p:cNvPr>
          <p:cNvSpPr/>
          <p:nvPr/>
        </p:nvSpPr>
        <p:spPr>
          <a:xfrm rot="5400000">
            <a:off x="9833846" y="5570923"/>
            <a:ext cx="172250" cy="174250"/>
          </a:xfrm>
          <a:prstGeom prst="rect">
            <a:avLst/>
          </a:prstGeom>
          <a:solidFill>
            <a:srgbClr val="FFC000"/>
          </a:solidFill>
          <a:ln w="9525" cap="flat" cmpd="sng">
            <a:solidFill>
              <a:srgbClr val="FFFFFF"/>
            </a:solid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96" name="Google Shape;249;p31">
            <a:extLst>
              <a:ext uri="{FF2B5EF4-FFF2-40B4-BE49-F238E27FC236}">
                <a16:creationId xmlns:a16="http://schemas.microsoft.com/office/drawing/2014/main" id="{64352369-4072-B733-6271-AED327F7F700}"/>
              </a:ext>
            </a:extLst>
          </p:cNvPr>
          <p:cNvSpPr txBox="1"/>
          <p:nvPr/>
        </p:nvSpPr>
        <p:spPr>
          <a:xfrm>
            <a:off x="10235203" y="5106473"/>
            <a:ext cx="979744"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Node</a:t>
            </a:r>
            <a:endParaRPr sz="1500" dirty="0">
              <a:ea typeface="Amazon Ember" panose="020B0603020204020204" pitchFamily="34" charset="0"/>
              <a:cs typeface="Amazon Ember" panose="020B0603020204020204" pitchFamily="34" charset="0"/>
              <a:sym typeface="Trebuchet MS"/>
            </a:endParaRPr>
          </a:p>
        </p:txBody>
      </p:sp>
      <p:sp>
        <p:nvSpPr>
          <p:cNvPr id="597" name="Rectangle 596">
            <a:extLst>
              <a:ext uri="{FF2B5EF4-FFF2-40B4-BE49-F238E27FC236}">
                <a16:creationId xmlns:a16="http://schemas.microsoft.com/office/drawing/2014/main" id="{283BA050-CCB7-F05C-9B72-F89D04D0F4E8}"/>
              </a:ext>
            </a:extLst>
          </p:cNvPr>
          <p:cNvSpPr/>
          <p:nvPr/>
        </p:nvSpPr>
        <p:spPr>
          <a:xfrm>
            <a:off x="9509973" y="4867275"/>
            <a:ext cx="2368682" cy="1076325"/>
          </a:xfrm>
          <a:prstGeom prst="rect">
            <a:avLst/>
          </a:prstGeom>
          <a:noFill/>
          <a:ln>
            <a:gradFill>
              <a:gsLst>
                <a:gs pos="50000">
                  <a:schemeClr val="accent2"/>
                </a:gs>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US" dirty="0">
              <a:solidFill>
                <a:schemeClr val="tx1"/>
              </a:solidFill>
            </a:endParaRPr>
          </a:p>
        </p:txBody>
      </p:sp>
    </p:spTree>
    <p:extLst>
      <p:ext uri="{BB962C8B-B14F-4D97-AF65-F5344CB8AC3E}">
        <p14:creationId xmlns:p14="http://schemas.microsoft.com/office/powerpoint/2010/main" val="414212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4"/>
                                        </p:tgtEl>
                                      </p:cBhvr>
                                    </p:animEffect>
                                    <p:set>
                                      <p:cBhvr>
                                        <p:cTn id="7" dur="1" fill="hold">
                                          <p:stCondLst>
                                            <p:cond delay="499"/>
                                          </p:stCondLst>
                                        </p:cTn>
                                        <p:tgtEl>
                                          <p:spTgt spid="9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6"/>
                                        </p:tgtEl>
                                      </p:cBhvr>
                                    </p:animEffect>
                                    <p:set>
                                      <p:cBhvr>
                                        <p:cTn id="10" dur="1" fill="hold">
                                          <p:stCondLst>
                                            <p:cond delay="499"/>
                                          </p:stCondLst>
                                        </p:cTn>
                                        <p:tgtEl>
                                          <p:spTgt spid="6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5"/>
                                        </p:tgtEl>
                                      </p:cBhvr>
                                    </p:animEffect>
                                    <p:set>
                                      <p:cBhvr>
                                        <p:cTn id="13" dur="1" fill="hold">
                                          <p:stCondLst>
                                            <p:cond delay="499"/>
                                          </p:stCondLst>
                                        </p:cTn>
                                        <p:tgtEl>
                                          <p:spTgt spid="6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68"/>
                                        </p:tgtEl>
                                      </p:cBhvr>
                                    </p:animEffect>
                                    <p:set>
                                      <p:cBhvr>
                                        <p:cTn id="21" dur="1" fill="hold">
                                          <p:stCondLst>
                                            <p:cond delay="499"/>
                                          </p:stCondLst>
                                        </p:cTn>
                                        <p:tgtEl>
                                          <p:spTgt spid="68"/>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69"/>
                                        </p:tgtEl>
                                      </p:cBhvr>
                                    </p:animEffect>
                                    <p:set>
                                      <p:cBhvr>
                                        <p:cTn id="24"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8" grpId="0" animBg="1"/>
      <p:bldP spid="69" grpId="0" animBg="1"/>
      <p:bldP spid="70"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 name="Rounded Rectangle 50">
            <a:extLst>
              <a:ext uri="{FF2B5EF4-FFF2-40B4-BE49-F238E27FC236}">
                <a16:creationId xmlns:a16="http://schemas.microsoft.com/office/drawing/2014/main" id="{9517D11C-4A39-C544-821F-FC9E68A991D0}"/>
              </a:ext>
            </a:extLst>
          </p:cNvPr>
          <p:cNvSpPr/>
          <p:nvPr/>
        </p:nvSpPr>
        <p:spPr>
          <a:xfrm>
            <a:off x="457199" y="1532311"/>
            <a:ext cx="3523625" cy="4637399"/>
          </a:xfrm>
          <a:prstGeom prst="roundRect">
            <a:avLst>
              <a:gd name="adj" fmla="val 1546"/>
            </a:avLst>
          </a:prstGeom>
          <a:noFill/>
          <a:ln w="28575" cap="flat" cmpd="sng" algn="ctr">
            <a:solidFill>
              <a:srgbClr val="FF7846"/>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56" name="Rectangle 55">
            <a:extLst>
              <a:ext uri="{FF2B5EF4-FFF2-40B4-BE49-F238E27FC236}">
                <a16:creationId xmlns:a16="http://schemas.microsoft.com/office/drawing/2014/main" id="{EAFDC479-EFEF-7440-B768-351762AC6137}"/>
              </a:ext>
            </a:extLst>
          </p:cNvPr>
          <p:cNvSpPr/>
          <p:nvPr/>
        </p:nvSpPr>
        <p:spPr>
          <a:xfrm>
            <a:off x="97265" y="1594837"/>
            <a:ext cx="3744936" cy="464294"/>
          </a:xfrm>
          <a:prstGeom prst="rect">
            <a:avLst/>
          </a:prstGeom>
        </p:spPr>
        <p:txBody>
          <a:bodyPr wrap="none">
            <a:spAutoFit/>
          </a:bodyPr>
          <a:lstStyle/>
          <a:p>
            <a:pPr lvl="1"/>
            <a:r>
              <a:rPr lang="en-US" sz="2417" dirty="0">
                <a:solidFill>
                  <a:srgbClr val="FF9900"/>
                </a:solidFill>
              </a:rPr>
              <a:t>Operational efficiency</a:t>
            </a:r>
          </a:p>
        </p:txBody>
      </p:sp>
      <p:sp>
        <p:nvSpPr>
          <p:cNvPr id="83" name="Rounded Rectangle 82">
            <a:extLst>
              <a:ext uri="{FF2B5EF4-FFF2-40B4-BE49-F238E27FC236}">
                <a16:creationId xmlns:a16="http://schemas.microsoft.com/office/drawing/2014/main" id="{42AB20B8-13D5-1649-BB0A-237A95688E82}"/>
              </a:ext>
            </a:extLst>
          </p:cNvPr>
          <p:cNvSpPr/>
          <p:nvPr/>
        </p:nvSpPr>
        <p:spPr>
          <a:xfrm>
            <a:off x="4328977" y="1534799"/>
            <a:ext cx="3523625" cy="4637399"/>
          </a:xfrm>
          <a:prstGeom prst="roundRect">
            <a:avLst>
              <a:gd name="adj" fmla="val 2018"/>
            </a:avLst>
          </a:prstGeom>
          <a:noFill/>
          <a:ln w="28575" cap="flat" cmpd="sng" algn="ctr">
            <a:solidFill>
              <a:srgbClr val="CD66FF"/>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132" name="Rounded Rectangle 131">
            <a:extLst>
              <a:ext uri="{FF2B5EF4-FFF2-40B4-BE49-F238E27FC236}">
                <a16:creationId xmlns:a16="http://schemas.microsoft.com/office/drawing/2014/main" id="{C8F7D30C-2DF8-F14F-9720-3E2C375DBE5B}"/>
              </a:ext>
            </a:extLst>
          </p:cNvPr>
          <p:cNvSpPr/>
          <p:nvPr/>
        </p:nvSpPr>
        <p:spPr>
          <a:xfrm>
            <a:off x="8212536" y="1548510"/>
            <a:ext cx="3523625" cy="4637399"/>
          </a:xfrm>
          <a:prstGeom prst="roundRect">
            <a:avLst>
              <a:gd name="adj" fmla="val 1307"/>
            </a:avLst>
          </a:prstGeom>
          <a:noFill/>
          <a:ln w="28575" cap="flat" cmpd="sng" algn="ctr">
            <a:solidFill>
              <a:srgbClr val="55D16A"/>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4" name="Title 3">
            <a:extLst>
              <a:ext uri="{FF2B5EF4-FFF2-40B4-BE49-F238E27FC236}">
                <a16:creationId xmlns:a16="http://schemas.microsoft.com/office/drawing/2014/main" id="{6705D80A-2ED4-CE43-BD2B-69BD3E23A264}"/>
              </a:ext>
            </a:extLst>
          </p:cNvPr>
          <p:cNvSpPr>
            <a:spLocks noGrp="1"/>
          </p:cNvSpPr>
          <p:nvPr>
            <p:ph type="title"/>
          </p:nvPr>
        </p:nvSpPr>
        <p:spPr/>
        <p:txBody>
          <a:bodyPr/>
          <a:lstStyle/>
          <a:p>
            <a:r>
              <a:rPr lang="en-US" dirty="0"/>
              <a:t>Benefits of leveraging </a:t>
            </a:r>
            <a:r>
              <a:rPr lang="en-US" dirty="0" err="1"/>
              <a:t>Karpenter</a:t>
            </a:r>
            <a:endParaRPr lang="en-US" dirty="0"/>
          </a:p>
        </p:txBody>
      </p:sp>
      <p:sp>
        <p:nvSpPr>
          <p:cNvPr id="5" name="Rectangle 4">
            <a:extLst>
              <a:ext uri="{FF2B5EF4-FFF2-40B4-BE49-F238E27FC236}">
                <a16:creationId xmlns:a16="http://schemas.microsoft.com/office/drawing/2014/main" id="{01D5E8C2-FF92-8D31-39C2-26F4DBFBABF2}"/>
              </a:ext>
            </a:extLst>
          </p:cNvPr>
          <p:cNvSpPr/>
          <p:nvPr/>
        </p:nvSpPr>
        <p:spPr>
          <a:xfrm>
            <a:off x="-231874" y="1801370"/>
            <a:ext cx="4470948"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Node auto-provisioning</a:t>
            </a:r>
          </a:p>
          <a:p>
            <a:pPr lvl="2"/>
            <a:endParaRPr lang="en-US" sz="1600" dirty="0">
              <a:solidFill>
                <a:schemeClr val="tx1"/>
              </a:solidFill>
            </a:endParaRP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lvl="2"/>
            <a:endParaRPr lang="en-US" sz="1600" dirty="0">
              <a:solidFill>
                <a:schemeClr val="tx1"/>
              </a:solidFill>
            </a:endParaRPr>
          </a:p>
          <a:p>
            <a:pPr lvl="2"/>
            <a:r>
              <a:rPr lang="en-US" sz="1600" b="1" dirty="0">
                <a:solidFill>
                  <a:schemeClr val="tx1"/>
                </a:solidFill>
              </a:rPr>
              <a:t>Simplified Resource management</a:t>
            </a:r>
          </a:p>
          <a:p>
            <a:pPr marL="1543050" lvl="3" indent="-171450">
              <a:buFont typeface="Arial" panose="020B0604020202020204" pitchFamily="34" charset="0"/>
              <a:buChar char="•"/>
            </a:pPr>
            <a:endParaRPr lang="en-US" sz="1200" dirty="0">
              <a:solidFill>
                <a:schemeClr val="tx1"/>
              </a:solidFill>
            </a:endParaRPr>
          </a:p>
        </p:txBody>
      </p:sp>
      <p:sp>
        <p:nvSpPr>
          <p:cNvPr id="6" name="Rectangle 5">
            <a:extLst>
              <a:ext uri="{FF2B5EF4-FFF2-40B4-BE49-F238E27FC236}">
                <a16:creationId xmlns:a16="http://schemas.microsoft.com/office/drawing/2014/main" id="{762D8ACC-977E-5C0F-A227-1789CA7F7113}"/>
              </a:ext>
            </a:extLst>
          </p:cNvPr>
          <p:cNvSpPr/>
          <p:nvPr/>
        </p:nvSpPr>
        <p:spPr>
          <a:xfrm>
            <a:off x="4273928" y="1581166"/>
            <a:ext cx="3195105" cy="464294"/>
          </a:xfrm>
          <a:prstGeom prst="rect">
            <a:avLst/>
          </a:prstGeom>
        </p:spPr>
        <p:txBody>
          <a:bodyPr wrap="none">
            <a:spAutoFit/>
          </a:bodyPr>
          <a:lstStyle/>
          <a:p>
            <a:pPr lvl="1"/>
            <a:r>
              <a:rPr lang="en-US" sz="2417" dirty="0">
                <a:solidFill>
                  <a:srgbClr val="FF9900"/>
                </a:solidFill>
              </a:rPr>
              <a:t>Cost Optimization</a:t>
            </a:r>
          </a:p>
        </p:txBody>
      </p:sp>
      <p:sp>
        <p:nvSpPr>
          <p:cNvPr id="7" name="Rectangle 6">
            <a:extLst>
              <a:ext uri="{FF2B5EF4-FFF2-40B4-BE49-F238E27FC236}">
                <a16:creationId xmlns:a16="http://schemas.microsoft.com/office/drawing/2014/main" id="{F5AB9ED1-DF79-7C55-C3CE-AAA13492055D}"/>
              </a:ext>
            </a:extLst>
          </p:cNvPr>
          <p:cNvSpPr/>
          <p:nvPr/>
        </p:nvSpPr>
        <p:spPr>
          <a:xfrm>
            <a:off x="7866434" y="1584186"/>
            <a:ext cx="3868367" cy="464294"/>
          </a:xfrm>
          <a:prstGeom prst="rect">
            <a:avLst/>
          </a:prstGeom>
        </p:spPr>
        <p:txBody>
          <a:bodyPr wrap="none">
            <a:spAutoFit/>
          </a:bodyPr>
          <a:lstStyle/>
          <a:p>
            <a:pPr lvl="1"/>
            <a:r>
              <a:rPr lang="en-US" sz="2417" dirty="0">
                <a:solidFill>
                  <a:srgbClr val="FF9900"/>
                </a:solidFill>
              </a:rPr>
              <a:t>Application Availability</a:t>
            </a:r>
          </a:p>
        </p:txBody>
      </p:sp>
      <p:sp>
        <p:nvSpPr>
          <p:cNvPr id="10" name="Rectangle 9">
            <a:extLst>
              <a:ext uri="{FF2B5EF4-FFF2-40B4-BE49-F238E27FC236}">
                <a16:creationId xmlns:a16="http://schemas.microsoft.com/office/drawing/2014/main" id="{2DB8F69B-CF23-0F44-736C-C3F4FC528B3E}"/>
              </a:ext>
            </a:extLst>
          </p:cNvPr>
          <p:cNvSpPr/>
          <p:nvPr/>
        </p:nvSpPr>
        <p:spPr>
          <a:xfrm>
            <a:off x="7770776" y="1801977"/>
            <a:ext cx="4059682"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Rapid scaling</a:t>
            </a: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lvl="2"/>
            <a:endParaRPr lang="en-US" sz="1600" dirty="0">
              <a:solidFill>
                <a:schemeClr val="tx1"/>
              </a:solidFill>
            </a:endParaRPr>
          </a:p>
          <a:p>
            <a:pPr lvl="2"/>
            <a:r>
              <a:rPr lang="en-US" sz="1600" b="1" dirty="0">
                <a:solidFill>
                  <a:schemeClr val="tx1"/>
                </a:solidFill>
              </a:rPr>
              <a:t>Compute availability</a:t>
            </a:r>
          </a:p>
          <a:p>
            <a:pPr marL="1543050" lvl="3" indent="-171450">
              <a:buFont typeface="Arial" panose="020B0604020202020204" pitchFamily="34" charset="0"/>
              <a:buChar char="•"/>
            </a:pPr>
            <a:endParaRPr lang="en-US" sz="1200" dirty="0">
              <a:solidFill>
                <a:schemeClr val="tx1"/>
              </a:solidFill>
            </a:endParaRPr>
          </a:p>
        </p:txBody>
      </p:sp>
      <p:sp>
        <p:nvSpPr>
          <p:cNvPr id="11" name="Rectangle 10">
            <a:extLst>
              <a:ext uri="{FF2B5EF4-FFF2-40B4-BE49-F238E27FC236}">
                <a16:creationId xmlns:a16="http://schemas.microsoft.com/office/drawing/2014/main" id="{8F1E4EFF-E4BE-C28D-F218-4648C5CD0FEE}"/>
              </a:ext>
            </a:extLst>
          </p:cNvPr>
          <p:cNvSpPr/>
          <p:nvPr/>
        </p:nvSpPr>
        <p:spPr>
          <a:xfrm>
            <a:off x="3870763" y="962196"/>
            <a:ext cx="4059682"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Node consolidation</a:t>
            </a: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p:txBody>
      </p:sp>
      <p:sp>
        <p:nvSpPr>
          <p:cNvPr id="2" name="Rectangle 1">
            <a:extLst>
              <a:ext uri="{FF2B5EF4-FFF2-40B4-BE49-F238E27FC236}">
                <a16:creationId xmlns:a16="http://schemas.microsoft.com/office/drawing/2014/main" id="{D5098764-47B1-5A25-211C-D276BBE25BBB}"/>
              </a:ext>
            </a:extLst>
          </p:cNvPr>
          <p:cNvSpPr/>
          <p:nvPr/>
        </p:nvSpPr>
        <p:spPr>
          <a:xfrm>
            <a:off x="621879" y="2708859"/>
            <a:ext cx="3160990" cy="1323439"/>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Optimal Compute Infrastructure </a:t>
            </a:r>
            <a:r>
              <a:rPr lang="en-US" sz="1500" dirty="0">
                <a:solidFill>
                  <a:srgbClr val="FFFFFF"/>
                </a:solidFill>
                <a:latin typeface="Amazon Ember" charset="0"/>
                <a:ea typeface="Amazon Ember" charset="0"/>
                <a:cs typeface="Amazon Ember" charset="0"/>
              </a:rPr>
              <a:t>E.g. Intel, Graviton, GPUs</a:t>
            </a:r>
          </a:p>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Flexibility </a:t>
            </a:r>
            <a:r>
              <a:rPr lang="en-US" sz="1500" dirty="0">
                <a:solidFill>
                  <a:srgbClr val="FFFFFF"/>
                </a:solidFill>
                <a:latin typeface="Amazon Ember" charset="0"/>
                <a:ea typeface="Amazon Ember" charset="0"/>
                <a:cs typeface="Amazon Ember" charset="0"/>
              </a:rPr>
              <a:t>E.g. No need to configure every node group)</a:t>
            </a:r>
          </a:p>
        </p:txBody>
      </p:sp>
      <p:sp>
        <p:nvSpPr>
          <p:cNvPr id="3" name="Rectangle 2">
            <a:extLst>
              <a:ext uri="{FF2B5EF4-FFF2-40B4-BE49-F238E27FC236}">
                <a16:creationId xmlns:a16="http://schemas.microsoft.com/office/drawing/2014/main" id="{E28C43AC-66DD-905F-DA99-A2419773F0E1}"/>
              </a:ext>
            </a:extLst>
          </p:cNvPr>
          <p:cNvSpPr/>
          <p:nvPr/>
        </p:nvSpPr>
        <p:spPr>
          <a:xfrm>
            <a:off x="645125" y="4596374"/>
            <a:ext cx="3160990" cy="1477328"/>
          </a:xfrm>
          <a:prstGeom prst="rect">
            <a:avLst/>
          </a:prstGeom>
        </p:spPr>
        <p:txBody>
          <a:bodyPr wrap="square">
            <a:spAutoFit/>
          </a:bodyPr>
          <a:lstStyle/>
          <a:p>
            <a:pPr marL="285750" lvl="0" indent="-285750">
              <a:spcBef>
                <a:spcPts val="600"/>
              </a:spcBef>
              <a:buFont typeface="Wingdings" pitchFamily="2" charset="2"/>
              <a:buChar char="ü"/>
              <a:defRPr/>
            </a:pPr>
            <a:r>
              <a:rPr lang="en-US" sz="1600" dirty="0">
                <a:solidFill>
                  <a:srgbClr val="FF9900"/>
                </a:solidFill>
                <a:latin typeface="Amazon Ember" charset="0"/>
                <a:ea typeface="Amazon Ember" charset="0"/>
                <a:cs typeface="Amazon Ember" charset="0"/>
              </a:rPr>
              <a:t>Easy upgrades </a:t>
            </a:r>
          </a:p>
          <a:p>
            <a:pPr lvl="0">
              <a:spcBef>
                <a:spcPts val="600"/>
              </a:spcBef>
              <a:defRPr/>
            </a:pPr>
            <a:endParaRPr lang="en-US" sz="1600" dirty="0">
              <a:solidFill>
                <a:srgbClr val="FF9900"/>
              </a:solidFill>
              <a:latin typeface="Amazon Ember" charset="0"/>
              <a:ea typeface="Amazon Ember" charset="0"/>
              <a:cs typeface="Amazon Ember" charset="0"/>
            </a:endParaRPr>
          </a:p>
          <a:p>
            <a:pPr marL="285750" lvl="0" indent="-285750">
              <a:spcBef>
                <a:spcPts val="600"/>
              </a:spcBef>
              <a:buFont typeface="Wingdings" pitchFamily="2" charset="2"/>
              <a:buChar char="ü"/>
              <a:defRPr/>
            </a:pPr>
            <a:r>
              <a:rPr lang="en-US" sz="1600" dirty="0">
                <a:solidFill>
                  <a:srgbClr val="FF9900"/>
                </a:solidFill>
                <a:latin typeface="Amazon Ember" charset="0"/>
                <a:ea typeface="Amazon Ember" charset="0"/>
                <a:cs typeface="Amazon Ember" charset="0"/>
              </a:rPr>
              <a:t>Efficient management </a:t>
            </a:r>
            <a:r>
              <a:rPr lang="en-US" sz="1600" dirty="0">
                <a:solidFill>
                  <a:srgbClr val="FFFFFF"/>
                </a:solidFill>
                <a:latin typeface="Amazon Ember" charset="0"/>
                <a:ea typeface="Amazon Ember" charset="0"/>
                <a:cs typeface="Amazon Ember" charset="0"/>
              </a:rPr>
              <a:t>E.g. many clusters and node groups</a:t>
            </a:r>
          </a:p>
        </p:txBody>
      </p:sp>
      <p:sp>
        <p:nvSpPr>
          <p:cNvPr id="8" name="Rectangle 7">
            <a:extLst>
              <a:ext uri="{FF2B5EF4-FFF2-40B4-BE49-F238E27FC236}">
                <a16:creationId xmlns:a16="http://schemas.microsoft.com/office/drawing/2014/main" id="{7BDD06A9-CD64-85B0-4B67-AAB757595701}"/>
              </a:ext>
            </a:extLst>
          </p:cNvPr>
          <p:cNvSpPr/>
          <p:nvPr/>
        </p:nvSpPr>
        <p:spPr>
          <a:xfrm>
            <a:off x="4587227" y="2680427"/>
            <a:ext cx="3160990" cy="2139047"/>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Increases utilization </a:t>
            </a:r>
            <a:r>
              <a:rPr lang="en-US" sz="1500" dirty="0">
                <a:latin typeface="Amazon Ember" charset="0"/>
                <a:ea typeface="Amazon Ember" charset="0"/>
                <a:cs typeface="Amazon Ember" charset="0"/>
              </a:rPr>
              <a:t>E.g. Consolidates and bin packs pods to fewer node groups</a:t>
            </a:r>
          </a:p>
          <a:p>
            <a:pPr lvl="0">
              <a:spcBef>
                <a:spcPts val="600"/>
              </a:spcBef>
              <a:defRPr/>
            </a:pPr>
            <a:endParaRPr lang="en-US" sz="1500" dirty="0">
              <a:latin typeface="Amazon Ember" charset="0"/>
              <a:ea typeface="Amazon Ember" charset="0"/>
              <a:cs typeface="Amazon Ember" charset="0"/>
            </a:endParaRPr>
          </a:p>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Lowers costs </a:t>
            </a:r>
            <a:r>
              <a:rPr lang="en-US" sz="1500" dirty="0">
                <a:latin typeface="Amazon Ember" charset="0"/>
                <a:ea typeface="Amazon Ember" charset="0"/>
                <a:cs typeface="Amazon Ember" charset="0"/>
              </a:rPr>
              <a:t>E.g.</a:t>
            </a:r>
            <a:r>
              <a:rPr lang="en-US" sz="1500" dirty="0">
                <a:solidFill>
                  <a:srgbClr val="FF9900"/>
                </a:solidFill>
                <a:latin typeface="Amazon Ember" charset="0"/>
                <a:ea typeface="Amazon Ember" charset="0"/>
                <a:cs typeface="Amazon Ember" charset="0"/>
              </a:rPr>
              <a:t> </a:t>
            </a:r>
            <a:r>
              <a:rPr lang="en-US" sz="1600" dirty="0"/>
              <a:t>consolidation from On-Demand-&gt;On-Demand, On-Demand-&gt;EC2 Spot</a:t>
            </a:r>
            <a:endParaRPr lang="en-US" sz="1500" dirty="0">
              <a:solidFill>
                <a:srgbClr val="FFFFFF"/>
              </a:solidFill>
              <a:latin typeface="Amazon Ember" charset="0"/>
              <a:ea typeface="Amazon Ember" charset="0"/>
              <a:cs typeface="Amazon Ember" charset="0"/>
            </a:endParaRPr>
          </a:p>
        </p:txBody>
      </p:sp>
      <p:sp>
        <p:nvSpPr>
          <p:cNvPr id="9" name="Rectangle 8">
            <a:extLst>
              <a:ext uri="{FF2B5EF4-FFF2-40B4-BE49-F238E27FC236}">
                <a16:creationId xmlns:a16="http://schemas.microsoft.com/office/drawing/2014/main" id="{0CEF7D37-8F37-3B46-B8B8-3F08219961FB}"/>
              </a:ext>
            </a:extLst>
          </p:cNvPr>
          <p:cNvSpPr/>
          <p:nvPr/>
        </p:nvSpPr>
        <p:spPr>
          <a:xfrm>
            <a:off x="8409131" y="2680426"/>
            <a:ext cx="3160990" cy="1323439"/>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Faster  </a:t>
            </a:r>
            <a:r>
              <a:rPr lang="en-US" sz="1500" dirty="0">
                <a:latin typeface="Amazon Ember" charset="0"/>
                <a:ea typeface="Amazon Ember" charset="0"/>
                <a:cs typeface="Amazon Ember" charset="0"/>
              </a:rPr>
              <a:t>E.g. </a:t>
            </a:r>
            <a:r>
              <a:rPr lang="en-US" sz="1600" dirty="0"/>
              <a:t>responds quickly and automatically to changes in application load, scheduling, and resource requirements</a:t>
            </a:r>
            <a:endParaRPr lang="en-US" sz="1500" dirty="0">
              <a:latin typeface="Amazon Ember" charset="0"/>
              <a:ea typeface="Amazon Ember" charset="0"/>
              <a:cs typeface="Amazon Ember" charset="0"/>
            </a:endParaRPr>
          </a:p>
        </p:txBody>
      </p:sp>
      <p:sp>
        <p:nvSpPr>
          <p:cNvPr id="12" name="Rectangle 11">
            <a:extLst>
              <a:ext uri="{FF2B5EF4-FFF2-40B4-BE49-F238E27FC236}">
                <a16:creationId xmlns:a16="http://schemas.microsoft.com/office/drawing/2014/main" id="{696AFDA1-5EB6-9E6F-31EE-6F5F418A7F06}"/>
              </a:ext>
            </a:extLst>
          </p:cNvPr>
          <p:cNvSpPr/>
          <p:nvPr/>
        </p:nvSpPr>
        <p:spPr>
          <a:xfrm>
            <a:off x="8385885" y="4481289"/>
            <a:ext cx="3160990" cy="1015663"/>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Mixes purchasing options as needed </a:t>
            </a:r>
            <a:r>
              <a:rPr lang="en-US" sz="1500" dirty="0">
                <a:latin typeface="Amazon Ember" charset="0"/>
                <a:ea typeface="Amazon Ember" charset="0"/>
                <a:cs typeface="Amazon Ember" charset="0"/>
              </a:rPr>
              <a:t>E.g. Prioritizes Spot, pulls in On-Demand if Spot is not available</a:t>
            </a:r>
          </a:p>
        </p:txBody>
      </p:sp>
    </p:spTree>
    <p:extLst>
      <p:ext uri="{BB962C8B-B14F-4D97-AF65-F5344CB8AC3E}">
        <p14:creationId xmlns:p14="http://schemas.microsoft.com/office/powerpoint/2010/main" val="220233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82">
            <a:extLst>
              <a:ext uri="{FF2B5EF4-FFF2-40B4-BE49-F238E27FC236}">
                <a16:creationId xmlns:a16="http://schemas.microsoft.com/office/drawing/2014/main" id="{107DBACB-DFEC-8F74-FD09-EC8AD8B40B92}"/>
              </a:ext>
            </a:extLst>
          </p:cNvPr>
          <p:cNvSpPr/>
          <p:nvPr/>
        </p:nvSpPr>
        <p:spPr>
          <a:xfrm>
            <a:off x="9136394" y="1974583"/>
            <a:ext cx="1836406" cy="1605145"/>
          </a:xfrm>
          <a:prstGeom prst="roundRect">
            <a:avLst/>
          </a:prstGeom>
          <a:gradFill flip="none" rotWithShape="1">
            <a:gsLst>
              <a:gs pos="0">
                <a:srgbClr val="E4750F"/>
              </a:gs>
              <a:gs pos="99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EC2 Fleet (instant)</a:t>
            </a:r>
          </a:p>
        </p:txBody>
      </p:sp>
      <p:cxnSp>
        <p:nvCxnSpPr>
          <p:cNvPr id="27" name="Straight Arrow Connector 26">
            <a:extLst>
              <a:ext uri="{FF2B5EF4-FFF2-40B4-BE49-F238E27FC236}">
                <a16:creationId xmlns:a16="http://schemas.microsoft.com/office/drawing/2014/main" id="{2977CFBF-4AA4-C216-CE79-9E3184A98AC8}"/>
              </a:ext>
            </a:extLst>
          </p:cNvPr>
          <p:cNvCxnSpPr>
            <a:cxnSpLocks/>
          </p:cNvCxnSpPr>
          <p:nvPr/>
        </p:nvCxnSpPr>
        <p:spPr>
          <a:xfrm>
            <a:off x="3084260"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97C2B2-870A-E692-9155-98EE2D0BBBF3}"/>
              </a:ext>
            </a:extLst>
          </p:cNvPr>
          <p:cNvCxnSpPr>
            <a:cxnSpLocks/>
          </p:cNvCxnSpPr>
          <p:nvPr/>
        </p:nvCxnSpPr>
        <p:spPr>
          <a:xfrm>
            <a:off x="5462806"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525E792-9575-20FC-E2F0-3DD4AC2D78BC}"/>
              </a:ext>
            </a:extLst>
          </p:cNvPr>
          <p:cNvCxnSpPr>
            <a:cxnSpLocks/>
          </p:cNvCxnSpPr>
          <p:nvPr/>
        </p:nvCxnSpPr>
        <p:spPr>
          <a:xfrm>
            <a:off x="7032131"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A178363-DB1D-B7A1-C3BA-056AD20EED90}"/>
              </a:ext>
            </a:extLst>
          </p:cNvPr>
          <p:cNvCxnSpPr>
            <a:cxnSpLocks/>
          </p:cNvCxnSpPr>
          <p:nvPr/>
        </p:nvCxnSpPr>
        <p:spPr>
          <a:xfrm>
            <a:off x="8601456"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FE0B44F-D9DA-F202-1606-76B2F43F153D}"/>
              </a:ext>
            </a:extLst>
          </p:cNvPr>
          <p:cNvCxnSpPr>
            <a:stCxn id="13" idx="2"/>
            <a:endCxn id="19" idx="1"/>
          </p:cNvCxnSpPr>
          <p:nvPr/>
        </p:nvCxnSpPr>
        <p:spPr>
          <a:xfrm rot="16200000" flipH="1">
            <a:off x="4884202" y="3232928"/>
            <a:ext cx="628856" cy="1322455"/>
          </a:xfrm>
          <a:prstGeom prst="bentConnector2">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1278599-3B54-1FBB-CCD3-F043D127B0AD}"/>
              </a:ext>
            </a:extLst>
          </p:cNvPr>
          <p:cNvCxnSpPr>
            <a:cxnSpLocks/>
            <a:stCxn id="19" idx="3"/>
          </p:cNvCxnSpPr>
          <p:nvPr/>
        </p:nvCxnSpPr>
        <p:spPr>
          <a:xfrm flipV="1">
            <a:off x="8594255" y="3579728"/>
            <a:ext cx="1460342" cy="628856"/>
          </a:xfrm>
          <a:prstGeom prst="bentConnector2">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78FE00-6BE5-7D40-B7AA-6311C9C79A2B}"/>
              </a:ext>
            </a:extLst>
          </p:cNvPr>
          <p:cNvSpPr>
            <a:spLocks noGrp="1"/>
          </p:cNvSpPr>
          <p:nvPr>
            <p:ph type="title"/>
          </p:nvPr>
        </p:nvSpPr>
        <p:spPr/>
        <p:txBody>
          <a:bodyPr/>
          <a:lstStyle/>
          <a:p>
            <a:r>
              <a:rPr lang="en-US" dirty="0"/>
              <a:t>How Karpenter works </a:t>
            </a:r>
          </a:p>
        </p:txBody>
      </p:sp>
      <p:sp>
        <p:nvSpPr>
          <p:cNvPr id="19" name="Rectangle: Rounded Corners 18">
            <a:extLst>
              <a:ext uri="{FF2B5EF4-FFF2-40B4-BE49-F238E27FC236}">
                <a16:creationId xmlns:a16="http://schemas.microsoft.com/office/drawing/2014/main" id="{861D0A71-4728-4B2C-FE80-0F19AB27072D}"/>
              </a:ext>
            </a:extLst>
          </p:cNvPr>
          <p:cNvSpPr/>
          <p:nvPr/>
        </p:nvSpPr>
        <p:spPr>
          <a:xfrm>
            <a:off x="5859858" y="3737320"/>
            <a:ext cx="2734397" cy="942527"/>
          </a:xfrm>
          <a:prstGeom prst="roundRect">
            <a:avLst/>
          </a:prstGeom>
          <a:gradFill>
            <a:gsLst>
              <a:gs pos="0">
                <a:srgbClr val="8890E2"/>
              </a:gs>
              <a:gs pos="99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US" dirty="0">
              <a:solidFill>
                <a:schemeClr val="tx1"/>
              </a:solidFill>
            </a:endParaRPr>
          </a:p>
        </p:txBody>
      </p:sp>
      <p:pic>
        <p:nvPicPr>
          <p:cNvPr id="22" name="Picture 21" descr="A blue sign with white text&#10;&#10;Description automatically generated with low confidence">
            <a:extLst>
              <a:ext uri="{FF2B5EF4-FFF2-40B4-BE49-F238E27FC236}">
                <a16:creationId xmlns:a16="http://schemas.microsoft.com/office/drawing/2014/main" id="{C03F9406-3712-5EB2-8841-45B4F2C006A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90080" y="4032793"/>
            <a:ext cx="2073952" cy="489359"/>
          </a:xfrm>
          <a:prstGeom prst="rect">
            <a:avLst/>
          </a:prstGeom>
          <a:noFill/>
          <a:ln>
            <a:noFill/>
          </a:ln>
        </p:spPr>
      </p:pic>
      <p:sp>
        <p:nvSpPr>
          <p:cNvPr id="24" name="TextBox 23">
            <a:extLst>
              <a:ext uri="{FF2B5EF4-FFF2-40B4-BE49-F238E27FC236}">
                <a16:creationId xmlns:a16="http://schemas.microsoft.com/office/drawing/2014/main" id="{E7FDBD81-A143-C425-3E7D-318B27957C93}"/>
              </a:ext>
            </a:extLst>
          </p:cNvPr>
          <p:cNvSpPr txBox="1"/>
          <p:nvPr/>
        </p:nvSpPr>
        <p:spPr>
          <a:xfrm>
            <a:off x="381000" y="5123295"/>
            <a:ext cx="11430000" cy="1077218"/>
          </a:xfrm>
          <a:prstGeom prst="rect">
            <a:avLst/>
          </a:prstGeom>
          <a:noFill/>
        </p:spPr>
        <p:txBody>
          <a:bodyPr wrap="square" lIns="0" rIns="0" rtlCol="0">
            <a:spAutoFit/>
          </a:bodyPr>
          <a:lstStyle/>
          <a:p>
            <a:pPr algn="ctr"/>
            <a:r>
              <a:rPr lang="en-US" sz="3200" b="1" dirty="0"/>
              <a:t>Consolidates instance orchestration </a:t>
            </a:r>
            <a:br>
              <a:rPr lang="en-US" sz="3200" b="1" dirty="0"/>
            </a:br>
            <a:r>
              <a:rPr lang="en-US" sz="3200" b="1" dirty="0"/>
              <a:t>responsibilities within a single system</a:t>
            </a:r>
          </a:p>
        </p:txBody>
      </p:sp>
      <p:grpSp>
        <p:nvGrpSpPr>
          <p:cNvPr id="81" name="Group 80">
            <a:extLst>
              <a:ext uri="{FF2B5EF4-FFF2-40B4-BE49-F238E27FC236}">
                <a16:creationId xmlns:a16="http://schemas.microsoft.com/office/drawing/2014/main" id="{895D8241-F461-E465-2374-1A8269E4EC9F}"/>
              </a:ext>
            </a:extLst>
          </p:cNvPr>
          <p:cNvGrpSpPr/>
          <p:nvPr/>
        </p:nvGrpSpPr>
        <p:grpSpPr>
          <a:xfrm>
            <a:off x="5462806" y="2305893"/>
            <a:ext cx="3669002" cy="942526"/>
            <a:chOff x="5462806" y="1227910"/>
            <a:chExt cx="3669002" cy="942526"/>
          </a:xfrm>
          <a:noFill/>
        </p:grpSpPr>
        <p:sp>
          <p:nvSpPr>
            <p:cNvPr id="48" name="Rectangle: Rounded Corners 47">
              <a:extLst>
                <a:ext uri="{FF2B5EF4-FFF2-40B4-BE49-F238E27FC236}">
                  <a16:creationId xmlns:a16="http://schemas.microsoft.com/office/drawing/2014/main" id="{04885C5C-D3EB-B880-0C21-15CE2627A10A}"/>
                </a:ext>
              </a:extLst>
            </p:cNvPr>
            <p:cNvSpPr/>
            <p:nvPr/>
          </p:nvSpPr>
          <p:spPr>
            <a:xfrm>
              <a:off x="5997746" y="1227910"/>
              <a:ext cx="1027185" cy="942526"/>
            </a:xfrm>
            <a:prstGeom prst="round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0"/>
            <a:lstStyle/>
            <a:p>
              <a:pPr algn="ctr"/>
              <a:r>
                <a:rPr lang="en-US" sz="2400" b="1" dirty="0">
                  <a:solidFill>
                    <a:schemeClr val="tx1"/>
                  </a:solidFill>
                </a:rPr>
                <a:t>CA</a:t>
              </a:r>
            </a:p>
          </p:txBody>
        </p:sp>
        <p:sp>
          <p:nvSpPr>
            <p:cNvPr id="49" name="Rectangle: Rounded Corners 48">
              <a:extLst>
                <a:ext uri="{FF2B5EF4-FFF2-40B4-BE49-F238E27FC236}">
                  <a16:creationId xmlns:a16="http://schemas.microsoft.com/office/drawing/2014/main" id="{C2C8FD63-09B5-8423-2F22-0826E767CD74}"/>
                </a:ext>
              </a:extLst>
            </p:cNvPr>
            <p:cNvSpPr/>
            <p:nvPr/>
          </p:nvSpPr>
          <p:spPr>
            <a:xfrm>
              <a:off x="7567071" y="1227910"/>
              <a:ext cx="1027185" cy="942526"/>
            </a:xfrm>
            <a:prstGeom prst="roundRect">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0"/>
            <a:lstStyle/>
            <a:p>
              <a:pPr algn="ctr"/>
              <a:r>
                <a:rPr lang="en-US" sz="2400" b="1" dirty="0">
                  <a:solidFill>
                    <a:schemeClr val="tx1"/>
                  </a:solidFill>
                </a:rPr>
                <a:t>ASG</a:t>
              </a:r>
            </a:p>
          </p:txBody>
        </p:sp>
        <p:cxnSp>
          <p:nvCxnSpPr>
            <p:cNvPr id="50" name="Straight Arrow Connector 49">
              <a:extLst>
                <a:ext uri="{FF2B5EF4-FFF2-40B4-BE49-F238E27FC236}">
                  <a16:creationId xmlns:a16="http://schemas.microsoft.com/office/drawing/2014/main" id="{89793687-9718-65A5-FBDC-C5AAF2BF137A}"/>
                </a:ext>
              </a:extLst>
            </p:cNvPr>
            <p:cNvCxnSpPr>
              <a:cxnSpLocks/>
            </p:cNvCxnSpPr>
            <p:nvPr/>
          </p:nvCxnSpPr>
          <p:spPr>
            <a:xfrm>
              <a:off x="5462806" y="1699173"/>
              <a:ext cx="530352" cy="0"/>
            </a:xfrm>
            <a:prstGeom prst="straightConnector1">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Arrow Connector 50">
              <a:extLst>
                <a:ext uri="{FF2B5EF4-FFF2-40B4-BE49-F238E27FC236}">
                  <a16:creationId xmlns:a16="http://schemas.microsoft.com/office/drawing/2014/main" id="{5592AB3B-80F4-7EBB-1CBF-64406BEBDFF5}"/>
                </a:ext>
              </a:extLst>
            </p:cNvPr>
            <p:cNvCxnSpPr>
              <a:cxnSpLocks/>
            </p:cNvCxnSpPr>
            <p:nvPr/>
          </p:nvCxnSpPr>
          <p:spPr>
            <a:xfrm>
              <a:off x="7032131" y="1699173"/>
              <a:ext cx="530352" cy="0"/>
            </a:xfrm>
            <a:prstGeom prst="straightConnector1">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8F7CCA1C-2A23-FAE4-2C88-C9DAA5F6391B}"/>
                </a:ext>
              </a:extLst>
            </p:cNvPr>
            <p:cNvCxnSpPr>
              <a:cxnSpLocks/>
            </p:cNvCxnSpPr>
            <p:nvPr/>
          </p:nvCxnSpPr>
          <p:spPr>
            <a:xfrm>
              <a:off x="8601456" y="1699173"/>
              <a:ext cx="530352" cy="0"/>
            </a:xfrm>
            <a:prstGeom prst="straightConnector1">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6" name="Group 95">
            <a:extLst>
              <a:ext uri="{FF2B5EF4-FFF2-40B4-BE49-F238E27FC236}">
                <a16:creationId xmlns:a16="http://schemas.microsoft.com/office/drawing/2014/main" id="{4C9133BF-3B66-72C8-9EDB-DEFE50F697ED}"/>
              </a:ext>
            </a:extLst>
          </p:cNvPr>
          <p:cNvGrpSpPr/>
          <p:nvPr/>
        </p:nvGrpSpPr>
        <p:grpSpPr>
          <a:xfrm>
            <a:off x="1240654" y="1974583"/>
            <a:ext cx="1836406" cy="1605145"/>
            <a:chOff x="1240654" y="1974583"/>
            <a:chExt cx="1836406" cy="1605145"/>
          </a:xfrm>
        </p:grpSpPr>
        <p:sp>
          <p:nvSpPr>
            <p:cNvPr id="10" name="Rectangle: Rounded Corners 9">
              <a:extLst>
                <a:ext uri="{FF2B5EF4-FFF2-40B4-BE49-F238E27FC236}">
                  <a16:creationId xmlns:a16="http://schemas.microsoft.com/office/drawing/2014/main" id="{4D13CA7A-1635-9D40-5A47-5DDE243EE21C}"/>
                </a:ext>
              </a:extLst>
            </p:cNvPr>
            <p:cNvSpPr/>
            <p:nvPr/>
          </p:nvSpPr>
          <p:spPr>
            <a:xfrm>
              <a:off x="1240654" y="1974583"/>
              <a:ext cx="1836406" cy="1605145"/>
            </a:xfrm>
            <a:prstGeom prst="roundRect">
              <a:avLst/>
            </a:prstGeom>
            <a:solidFill>
              <a:schemeClr val="accent5">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HPA / VPA</a:t>
              </a:r>
            </a:p>
          </p:txBody>
        </p:sp>
        <p:grpSp>
          <p:nvGrpSpPr>
            <p:cNvPr id="53" name="Graphic 182">
              <a:extLst>
                <a:ext uri="{FF2B5EF4-FFF2-40B4-BE49-F238E27FC236}">
                  <a16:creationId xmlns:a16="http://schemas.microsoft.com/office/drawing/2014/main" id="{7454814D-5868-FC3C-84DE-3B2279496846}"/>
                </a:ext>
              </a:extLst>
            </p:cNvPr>
            <p:cNvGrpSpPr>
              <a:grpSpLocks noChangeAspect="1"/>
            </p:cNvGrpSpPr>
            <p:nvPr/>
          </p:nvGrpSpPr>
          <p:grpSpPr>
            <a:xfrm>
              <a:off x="1786085" y="2096128"/>
              <a:ext cx="731520" cy="731520"/>
              <a:chOff x="4583631" y="4250234"/>
              <a:chExt cx="643689" cy="643689"/>
            </a:xfrm>
          </p:grpSpPr>
          <p:sp>
            <p:nvSpPr>
              <p:cNvPr id="54" name="Freeform: Shape 53">
                <a:extLst>
                  <a:ext uri="{FF2B5EF4-FFF2-40B4-BE49-F238E27FC236}">
                    <a16:creationId xmlns:a16="http://schemas.microsoft.com/office/drawing/2014/main" id="{C13AE671-0369-BBCC-9A63-5895697FAED1}"/>
                  </a:ext>
                </a:extLst>
              </p:cNvPr>
              <p:cNvSpPr/>
              <p:nvPr/>
            </p:nvSpPr>
            <p:spPr>
              <a:xfrm>
                <a:off x="4726208" y="4524767"/>
                <a:ext cx="357247" cy="289660"/>
              </a:xfrm>
              <a:custGeom>
                <a:avLst/>
                <a:gdLst>
                  <a:gd name="connsiteX0" fmla="*/ 4828 w 357247"/>
                  <a:gd name="connsiteY0" fmla="*/ 4828 h 289660"/>
                  <a:gd name="connsiteX1" fmla="*/ 126485 w 357247"/>
                  <a:gd name="connsiteY1" fmla="*/ 212096 h 289660"/>
                  <a:gd name="connsiteX2" fmla="*/ 128094 w 357247"/>
                  <a:gd name="connsiteY2" fmla="*/ 217889 h 289660"/>
                  <a:gd name="connsiteX3" fmla="*/ 128738 w 357247"/>
                  <a:gd name="connsiteY3" fmla="*/ 273568 h 289660"/>
                  <a:gd name="connsiteX4" fmla="*/ 140646 w 357247"/>
                  <a:gd name="connsiteY4" fmla="*/ 285476 h 289660"/>
                  <a:gd name="connsiteX5" fmla="*/ 218854 w 357247"/>
                  <a:gd name="connsiteY5" fmla="*/ 285476 h 289660"/>
                  <a:gd name="connsiteX6" fmla="*/ 230763 w 357247"/>
                  <a:gd name="connsiteY6" fmla="*/ 273568 h 289660"/>
                  <a:gd name="connsiteX7" fmla="*/ 230119 w 357247"/>
                  <a:gd name="connsiteY7" fmla="*/ 218211 h 289660"/>
                  <a:gd name="connsiteX8" fmla="*/ 231728 w 357247"/>
                  <a:gd name="connsiteY8" fmla="*/ 212096 h 289660"/>
                  <a:gd name="connsiteX9" fmla="*/ 353707 w 357247"/>
                  <a:gd name="connsiteY9" fmla="*/ 5471 h 28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247" h="289660">
                    <a:moveTo>
                      <a:pt x="4828" y="4828"/>
                    </a:moveTo>
                    <a:lnTo>
                      <a:pt x="126485" y="212096"/>
                    </a:lnTo>
                    <a:cubicBezTo>
                      <a:pt x="127450" y="214027"/>
                      <a:pt x="128094" y="215958"/>
                      <a:pt x="128094" y="217889"/>
                    </a:cubicBezTo>
                    <a:lnTo>
                      <a:pt x="128738" y="273568"/>
                    </a:lnTo>
                    <a:cubicBezTo>
                      <a:pt x="128738" y="280005"/>
                      <a:pt x="134209" y="285476"/>
                      <a:pt x="140646" y="285476"/>
                    </a:cubicBezTo>
                    <a:lnTo>
                      <a:pt x="218854" y="285476"/>
                    </a:lnTo>
                    <a:cubicBezTo>
                      <a:pt x="225613" y="285476"/>
                      <a:pt x="230763" y="280005"/>
                      <a:pt x="230763" y="273568"/>
                    </a:cubicBezTo>
                    <a:lnTo>
                      <a:pt x="230119" y="218211"/>
                    </a:lnTo>
                    <a:cubicBezTo>
                      <a:pt x="230119" y="215958"/>
                      <a:pt x="230763" y="214027"/>
                      <a:pt x="231728" y="212096"/>
                    </a:cubicBezTo>
                    <a:lnTo>
                      <a:pt x="353707" y="5471"/>
                    </a:lnTo>
                  </a:path>
                </a:pathLst>
              </a:custGeom>
              <a:noFill/>
              <a:ln w="19050" cap="flat">
                <a:solidFill>
                  <a:schemeClr val="tx1"/>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B8957962-98E7-A762-16C0-8DD2A8D9EF62}"/>
                  </a:ext>
                </a:extLst>
              </p:cNvPr>
              <p:cNvSpPr/>
              <p:nvPr/>
            </p:nvSpPr>
            <p:spPr>
              <a:xfrm>
                <a:off x="4723675" y="4486468"/>
                <a:ext cx="360466" cy="80461"/>
              </a:xfrm>
              <a:custGeom>
                <a:avLst/>
                <a:gdLst>
                  <a:gd name="connsiteX0" fmla="*/ 39867 w 360465"/>
                  <a:gd name="connsiteY0" fmla="*/ 12230 h 80461"/>
                  <a:gd name="connsiteX1" fmla="*/ 20234 w 360465"/>
                  <a:gd name="connsiteY1" fmla="*/ 50851 h 80461"/>
                  <a:gd name="connsiteX2" fmla="*/ 189846 w 360465"/>
                  <a:gd name="connsiteY2" fmla="*/ 77243 h 80461"/>
                  <a:gd name="connsiteX3" fmla="*/ 358815 w 360465"/>
                  <a:gd name="connsiteY3" fmla="*/ 36047 h 80461"/>
                  <a:gd name="connsiteX4" fmla="*/ 308285 w 360465"/>
                  <a:gd name="connsiteY4" fmla="*/ 4828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65" h="80461">
                    <a:moveTo>
                      <a:pt x="39867" y="12230"/>
                    </a:moveTo>
                    <a:cubicBezTo>
                      <a:pt x="39867" y="12230"/>
                      <a:pt x="-23537" y="33794"/>
                      <a:pt x="20234" y="50851"/>
                    </a:cubicBezTo>
                    <a:cubicBezTo>
                      <a:pt x="20234" y="50851"/>
                      <a:pt x="60787" y="72737"/>
                      <a:pt x="189846" y="77243"/>
                    </a:cubicBezTo>
                    <a:cubicBezTo>
                      <a:pt x="189846" y="77243"/>
                      <a:pt x="356240" y="77243"/>
                      <a:pt x="358815" y="36047"/>
                    </a:cubicBezTo>
                    <a:cubicBezTo>
                      <a:pt x="359780" y="21242"/>
                      <a:pt x="335320" y="7402"/>
                      <a:pt x="308285" y="4828"/>
                    </a:cubicBezTo>
                  </a:path>
                </a:pathLst>
              </a:custGeom>
              <a:noFill/>
              <a:ln w="19050" cap="flat">
                <a:solidFill>
                  <a:schemeClr val="tx1"/>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32188871-40C6-F105-A19A-255CDA190CE1}"/>
                  </a:ext>
                </a:extLst>
              </p:cNvPr>
              <p:cNvSpPr/>
              <p:nvPr/>
            </p:nvSpPr>
            <p:spPr>
              <a:xfrm>
                <a:off x="4966948" y="4433364"/>
                <a:ext cx="51495" cy="51495"/>
              </a:xfrm>
              <a:custGeom>
                <a:avLst/>
                <a:gdLst>
                  <a:gd name="connsiteX0" fmla="*/ 4828 w 51495"/>
                  <a:gd name="connsiteY0" fmla="*/ 47311 h 51495"/>
                  <a:gd name="connsiteX1" fmla="*/ 47311 w 51495"/>
                  <a:gd name="connsiteY1" fmla="*/ 47311 h 51495"/>
                  <a:gd name="connsiteX2" fmla="*/ 4828 w 51495"/>
                  <a:gd name="connsiteY2" fmla="*/ 4828 h 51495"/>
                </a:gdLst>
                <a:ahLst/>
                <a:cxnLst>
                  <a:cxn ang="0">
                    <a:pos x="connsiteX0" y="connsiteY0"/>
                  </a:cxn>
                  <a:cxn ang="0">
                    <a:pos x="connsiteX1" y="connsiteY1"/>
                  </a:cxn>
                  <a:cxn ang="0">
                    <a:pos x="connsiteX2" y="connsiteY2"/>
                  </a:cxn>
                </a:cxnLst>
                <a:rect l="l" t="t" r="r" b="b"/>
                <a:pathLst>
                  <a:path w="51495" h="51495">
                    <a:moveTo>
                      <a:pt x="4828" y="47311"/>
                    </a:moveTo>
                    <a:lnTo>
                      <a:pt x="47311" y="47311"/>
                    </a:lnTo>
                    <a:lnTo>
                      <a:pt x="4828" y="4828"/>
                    </a:lnTo>
                    <a:close/>
                  </a:path>
                </a:pathLst>
              </a:custGeom>
              <a:noFill/>
              <a:ln w="19050" cap="rnd">
                <a:solidFill>
                  <a:schemeClr val="tx1"/>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2F481554-DCC7-AE0E-99E8-4360CE4CE3EA}"/>
                  </a:ext>
                </a:extLst>
              </p:cNvPr>
              <p:cNvSpPr/>
              <p:nvPr/>
            </p:nvSpPr>
            <p:spPr>
              <a:xfrm>
                <a:off x="4900970" y="4509963"/>
                <a:ext cx="96553" cy="9655"/>
              </a:xfrm>
              <a:custGeom>
                <a:avLst/>
                <a:gdLst>
                  <a:gd name="connsiteX0" fmla="*/ 4828 w 96553"/>
                  <a:gd name="connsiteY0" fmla="*/ 4828 h 9655"/>
                  <a:gd name="connsiteX1" fmla="*/ 94622 w 96553"/>
                  <a:gd name="connsiteY1" fmla="*/ 4828 h 9655"/>
                </a:gdLst>
                <a:ahLst/>
                <a:cxnLst>
                  <a:cxn ang="0">
                    <a:pos x="connsiteX0" y="connsiteY0"/>
                  </a:cxn>
                  <a:cxn ang="0">
                    <a:pos x="connsiteX1" y="connsiteY1"/>
                  </a:cxn>
                </a:cxnLst>
                <a:rect l="l" t="t" r="r" b="b"/>
                <a:pathLst>
                  <a:path w="96553" h="9655">
                    <a:moveTo>
                      <a:pt x="4828" y="4828"/>
                    </a:moveTo>
                    <a:lnTo>
                      <a:pt x="94622" y="4828"/>
                    </a:lnTo>
                  </a:path>
                </a:pathLst>
              </a:custGeom>
              <a:ln w="19050" cap="flat">
                <a:solidFill>
                  <a:schemeClr val="tx1"/>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6FE0B10B-3362-93F2-86F1-E92AF4A5DE2B}"/>
                  </a:ext>
                </a:extLst>
              </p:cNvPr>
              <p:cNvSpPr/>
              <p:nvPr/>
            </p:nvSpPr>
            <p:spPr>
              <a:xfrm>
                <a:off x="4900970" y="4485180"/>
                <a:ext cx="57932" cy="9655"/>
              </a:xfrm>
              <a:custGeom>
                <a:avLst/>
                <a:gdLst>
                  <a:gd name="connsiteX0" fmla="*/ 4828 w 57932"/>
                  <a:gd name="connsiteY0" fmla="*/ 4828 h 9655"/>
                  <a:gd name="connsiteX1" fmla="*/ 55679 w 57932"/>
                  <a:gd name="connsiteY1" fmla="*/ 4828 h 9655"/>
                </a:gdLst>
                <a:ahLst/>
                <a:cxnLst>
                  <a:cxn ang="0">
                    <a:pos x="connsiteX0" y="connsiteY0"/>
                  </a:cxn>
                  <a:cxn ang="0">
                    <a:pos x="connsiteX1" y="connsiteY1"/>
                  </a:cxn>
                </a:cxnLst>
                <a:rect l="l" t="t" r="r" b="b"/>
                <a:pathLst>
                  <a:path w="57932" h="9655">
                    <a:moveTo>
                      <a:pt x="4828" y="4828"/>
                    </a:moveTo>
                    <a:lnTo>
                      <a:pt x="55679" y="4828"/>
                    </a:lnTo>
                  </a:path>
                </a:pathLst>
              </a:custGeom>
              <a:ln w="19050"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8457C663-2B96-91AA-37C4-C76026F23CA0}"/>
                  </a:ext>
                </a:extLst>
              </p:cNvPr>
              <p:cNvSpPr/>
              <p:nvPr/>
            </p:nvSpPr>
            <p:spPr>
              <a:xfrm>
                <a:off x="4773197" y="4329408"/>
                <a:ext cx="99772" cy="189888"/>
              </a:xfrm>
              <a:custGeom>
                <a:avLst/>
                <a:gdLst>
                  <a:gd name="connsiteX0" fmla="*/ 89151 w 99771"/>
                  <a:gd name="connsiteY0" fmla="*/ 4828 h 189888"/>
                  <a:gd name="connsiteX1" fmla="*/ 9655 w 99771"/>
                  <a:gd name="connsiteY1" fmla="*/ 4828 h 189888"/>
                  <a:gd name="connsiteX2" fmla="*/ 4828 w 99771"/>
                  <a:gd name="connsiteY2" fmla="*/ 9655 h 189888"/>
                  <a:gd name="connsiteX3" fmla="*/ 4828 w 99771"/>
                  <a:gd name="connsiteY3" fmla="*/ 182164 h 189888"/>
                  <a:gd name="connsiteX4" fmla="*/ 9655 w 99771"/>
                  <a:gd name="connsiteY4" fmla="*/ 186992 h 189888"/>
                  <a:gd name="connsiteX5" fmla="*/ 96875 w 99771"/>
                  <a:gd name="connsiteY5" fmla="*/ 186992 h 1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71" h="189888">
                    <a:moveTo>
                      <a:pt x="89151" y="4828"/>
                    </a:moveTo>
                    <a:lnTo>
                      <a:pt x="9655" y="4828"/>
                    </a:lnTo>
                    <a:cubicBezTo>
                      <a:pt x="6759" y="4828"/>
                      <a:pt x="4828" y="7081"/>
                      <a:pt x="4828" y="9655"/>
                    </a:cubicBezTo>
                    <a:lnTo>
                      <a:pt x="4828" y="182164"/>
                    </a:lnTo>
                    <a:cubicBezTo>
                      <a:pt x="4828" y="185061"/>
                      <a:pt x="7081" y="186992"/>
                      <a:pt x="9655" y="186992"/>
                    </a:cubicBezTo>
                    <a:lnTo>
                      <a:pt x="96875" y="186992"/>
                    </a:lnTo>
                  </a:path>
                </a:pathLst>
              </a:custGeom>
              <a:noFill/>
              <a:ln w="19050" cap="flat">
                <a:solidFill>
                  <a:schemeClr val="tx1"/>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9AEB1E2B-163C-B2D5-FE95-E2D321256FFC}"/>
                  </a:ext>
                </a:extLst>
              </p:cNvPr>
              <p:cNvSpPr/>
              <p:nvPr/>
            </p:nvSpPr>
            <p:spPr>
              <a:xfrm>
                <a:off x="4857521" y="4329408"/>
                <a:ext cx="51495" cy="51495"/>
              </a:xfrm>
              <a:custGeom>
                <a:avLst/>
                <a:gdLst>
                  <a:gd name="connsiteX0" fmla="*/ 4828 w 51495"/>
                  <a:gd name="connsiteY0" fmla="*/ 46989 h 51495"/>
                  <a:gd name="connsiteX1" fmla="*/ 47311 w 51495"/>
                  <a:gd name="connsiteY1" fmla="*/ 46989 h 51495"/>
                  <a:gd name="connsiteX2" fmla="*/ 4828 w 51495"/>
                  <a:gd name="connsiteY2" fmla="*/ 4828 h 51495"/>
                </a:gdLst>
                <a:ahLst/>
                <a:cxnLst>
                  <a:cxn ang="0">
                    <a:pos x="connsiteX0" y="connsiteY0"/>
                  </a:cxn>
                  <a:cxn ang="0">
                    <a:pos x="connsiteX1" y="connsiteY1"/>
                  </a:cxn>
                  <a:cxn ang="0">
                    <a:pos x="connsiteX2" y="connsiteY2"/>
                  </a:cxn>
                </a:cxnLst>
                <a:rect l="l" t="t" r="r" b="b"/>
                <a:pathLst>
                  <a:path w="51495" h="51495">
                    <a:moveTo>
                      <a:pt x="4828" y="46989"/>
                    </a:moveTo>
                    <a:lnTo>
                      <a:pt x="47311" y="46989"/>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34C03EDF-2C8F-1329-B8F2-C3F5E5F257FC}"/>
                  </a:ext>
                </a:extLst>
              </p:cNvPr>
              <p:cNvSpPr/>
              <p:nvPr/>
            </p:nvSpPr>
            <p:spPr>
              <a:xfrm>
                <a:off x="4900004" y="4371569"/>
                <a:ext cx="9655" cy="54714"/>
              </a:xfrm>
              <a:custGeom>
                <a:avLst/>
                <a:gdLst>
                  <a:gd name="connsiteX0" fmla="*/ 4828 w 9655"/>
                  <a:gd name="connsiteY0" fmla="*/ 51817 h 54713"/>
                  <a:gd name="connsiteX1" fmla="*/ 4828 w 9655"/>
                  <a:gd name="connsiteY1" fmla="*/ 4828 h 54713"/>
                </a:gdLst>
                <a:ahLst/>
                <a:cxnLst>
                  <a:cxn ang="0">
                    <a:pos x="connsiteX0" y="connsiteY0"/>
                  </a:cxn>
                  <a:cxn ang="0">
                    <a:pos x="connsiteX1" y="connsiteY1"/>
                  </a:cxn>
                </a:cxnLst>
                <a:rect l="l" t="t" r="r" b="b"/>
                <a:pathLst>
                  <a:path w="9655" h="54713">
                    <a:moveTo>
                      <a:pt x="4828" y="51817"/>
                    </a:moveTo>
                    <a:lnTo>
                      <a:pt x="4828" y="4828"/>
                    </a:lnTo>
                  </a:path>
                </a:pathLst>
              </a:custGeom>
              <a:ln w="19050" cap="flat">
                <a:solidFill>
                  <a:schemeClr val="tx1"/>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6C9C78B6-9035-A40F-A6C2-3371EB11E2EC}"/>
                  </a:ext>
                </a:extLst>
              </p:cNvPr>
              <p:cNvSpPr/>
              <p:nvPr/>
            </p:nvSpPr>
            <p:spPr>
              <a:xfrm>
                <a:off x="4792508" y="4405041"/>
                <a:ext cx="96553" cy="9655"/>
              </a:xfrm>
              <a:custGeom>
                <a:avLst/>
                <a:gdLst>
                  <a:gd name="connsiteX0" fmla="*/ 4828 w 96553"/>
                  <a:gd name="connsiteY0" fmla="*/ 4828 h 9655"/>
                  <a:gd name="connsiteX1" fmla="*/ 94622 w 96553"/>
                  <a:gd name="connsiteY1" fmla="*/ 4828 h 9655"/>
                </a:gdLst>
                <a:ahLst/>
                <a:cxnLst>
                  <a:cxn ang="0">
                    <a:pos x="connsiteX0" y="connsiteY0"/>
                  </a:cxn>
                  <a:cxn ang="0">
                    <a:pos x="connsiteX1" y="connsiteY1"/>
                  </a:cxn>
                </a:cxnLst>
                <a:rect l="l" t="t" r="r" b="b"/>
                <a:pathLst>
                  <a:path w="96553" h="9655">
                    <a:moveTo>
                      <a:pt x="4828" y="4828"/>
                    </a:moveTo>
                    <a:lnTo>
                      <a:pt x="94622" y="4828"/>
                    </a:lnTo>
                  </a:path>
                </a:pathLst>
              </a:custGeom>
              <a:ln w="19050" cap="flat">
                <a:solidFill>
                  <a:schemeClr val="tx1"/>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C9D2DDA6-0367-1088-9E83-F6D4DEF224FC}"/>
                  </a:ext>
                </a:extLst>
              </p:cNvPr>
              <p:cNvSpPr/>
              <p:nvPr/>
            </p:nvSpPr>
            <p:spPr>
              <a:xfrm>
                <a:off x="4792508" y="4429823"/>
                <a:ext cx="86898" cy="9655"/>
              </a:xfrm>
              <a:custGeom>
                <a:avLst/>
                <a:gdLst>
                  <a:gd name="connsiteX0" fmla="*/ 4828 w 86898"/>
                  <a:gd name="connsiteY0" fmla="*/ 4828 h 9655"/>
                  <a:gd name="connsiteX1" fmla="*/ 83358 w 86898"/>
                  <a:gd name="connsiteY1" fmla="*/ 4828 h 9655"/>
                </a:gdLst>
                <a:ahLst/>
                <a:cxnLst>
                  <a:cxn ang="0">
                    <a:pos x="connsiteX0" y="connsiteY0"/>
                  </a:cxn>
                  <a:cxn ang="0">
                    <a:pos x="connsiteX1" y="connsiteY1"/>
                  </a:cxn>
                </a:cxnLst>
                <a:rect l="l" t="t" r="r" b="b"/>
                <a:pathLst>
                  <a:path w="86898" h="9655">
                    <a:moveTo>
                      <a:pt x="4828" y="4828"/>
                    </a:moveTo>
                    <a:lnTo>
                      <a:pt x="83358" y="4828"/>
                    </a:lnTo>
                  </a:path>
                </a:pathLst>
              </a:custGeom>
              <a:ln w="19050" cap="flat">
                <a:solidFill>
                  <a:schemeClr val="tx1"/>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37B5E106-929A-F1E6-80C1-3CCD9846DAAB}"/>
                  </a:ext>
                </a:extLst>
              </p:cNvPr>
              <p:cNvSpPr/>
              <p:nvPr/>
            </p:nvSpPr>
            <p:spPr>
              <a:xfrm>
                <a:off x="4792508" y="4454927"/>
                <a:ext cx="77243" cy="9655"/>
              </a:xfrm>
              <a:custGeom>
                <a:avLst/>
                <a:gdLst>
                  <a:gd name="connsiteX0" fmla="*/ 4828 w 77242"/>
                  <a:gd name="connsiteY0" fmla="*/ 4828 h 9655"/>
                  <a:gd name="connsiteX1" fmla="*/ 74990 w 77242"/>
                  <a:gd name="connsiteY1" fmla="*/ 4828 h 9655"/>
                </a:gdLst>
                <a:ahLst/>
                <a:cxnLst>
                  <a:cxn ang="0">
                    <a:pos x="connsiteX0" y="connsiteY0"/>
                  </a:cxn>
                  <a:cxn ang="0">
                    <a:pos x="connsiteX1" y="connsiteY1"/>
                  </a:cxn>
                </a:cxnLst>
                <a:rect l="l" t="t" r="r" b="b"/>
                <a:pathLst>
                  <a:path w="77242" h="9655">
                    <a:moveTo>
                      <a:pt x="4828" y="4828"/>
                    </a:moveTo>
                    <a:lnTo>
                      <a:pt x="74990" y="4828"/>
                    </a:lnTo>
                  </a:path>
                </a:pathLst>
              </a:custGeom>
              <a:ln w="19050" cap="flat">
                <a:solidFill>
                  <a:schemeClr val="tx1"/>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63CFD74C-B892-C10A-EE16-B0A4B4B4DCE1}"/>
                  </a:ext>
                </a:extLst>
              </p:cNvPr>
              <p:cNvSpPr/>
              <p:nvPr/>
            </p:nvSpPr>
            <p:spPr>
              <a:xfrm>
                <a:off x="4792508" y="4479709"/>
                <a:ext cx="77243" cy="9655"/>
              </a:xfrm>
              <a:custGeom>
                <a:avLst/>
                <a:gdLst>
                  <a:gd name="connsiteX0" fmla="*/ 4828 w 77242"/>
                  <a:gd name="connsiteY0" fmla="*/ 4828 h 9655"/>
                  <a:gd name="connsiteX1" fmla="*/ 74990 w 77242"/>
                  <a:gd name="connsiteY1" fmla="*/ 4828 h 9655"/>
                </a:gdLst>
                <a:ahLst/>
                <a:cxnLst>
                  <a:cxn ang="0">
                    <a:pos x="connsiteX0" y="connsiteY0"/>
                  </a:cxn>
                  <a:cxn ang="0">
                    <a:pos x="connsiteX1" y="connsiteY1"/>
                  </a:cxn>
                </a:cxnLst>
                <a:rect l="l" t="t" r="r" b="b"/>
                <a:pathLst>
                  <a:path w="77242" h="9655">
                    <a:moveTo>
                      <a:pt x="4828" y="4828"/>
                    </a:moveTo>
                    <a:lnTo>
                      <a:pt x="74990" y="4828"/>
                    </a:lnTo>
                  </a:path>
                </a:pathLst>
              </a:custGeom>
              <a:ln w="19050" cap="flat">
                <a:solidFill>
                  <a:schemeClr val="tx1"/>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BE7A7D46-3796-1685-0C8D-CA8EC1007A2E}"/>
                  </a:ext>
                </a:extLst>
              </p:cNvPr>
              <p:cNvSpPr/>
              <p:nvPr/>
            </p:nvSpPr>
            <p:spPr>
              <a:xfrm>
                <a:off x="4882625" y="4433364"/>
                <a:ext cx="93335" cy="106209"/>
              </a:xfrm>
              <a:custGeom>
                <a:avLst/>
                <a:gdLst>
                  <a:gd name="connsiteX0" fmla="*/ 89151 w 93334"/>
                  <a:gd name="connsiteY0" fmla="*/ 4828 h 106208"/>
                  <a:gd name="connsiteX1" fmla="*/ 9655 w 93334"/>
                  <a:gd name="connsiteY1" fmla="*/ 4828 h 106208"/>
                  <a:gd name="connsiteX2" fmla="*/ 4828 w 93334"/>
                  <a:gd name="connsiteY2" fmla="*/ 9655 h 106208"/>
                  <a:gd name="connsiteX3" fmla="*/ 4828 w 93334"/>
                  <a:gd name="connsiteY3" fmla="*/ 103634 h 106208"/>
                </a:gdLst>
                <a:ahLst/>
                <a:cxnLst>
                  <a:cxn ang="0">
                    <a:pos x="connsiteX0" y="connsiteY0"/>
                  </a:cxn>
                  <a:cxn ang="0">
                    <a:pos x="connsiteX1" y="connsiteY1"/>
                  </a:cxn>
                  <a:cxn ang="0">
                    <a:pos x="connsiteX2" y="connsiteY2"/>
                  </a:cxn>
                  <a:cxn ang="0">
                    <a:pos x="connsiteX3" y="connsiteY3"/>
                  </a:cxn>
                </a:cxnLst>
                <a:rect l="l" t="t" r="r" b="b"/>
                <a:pathLst>
                  <a:path w="93334" h="106208">
                    <a:moveTo>
                      <a:pt x="89151" y="4828"/>
                    </a:moveTo>
                    <a:lnTo>
                      <a:pt x="9655" y="4828"/>
                    </a:lnTo>
                    <a:cubicBezTo>
                      <a:pt x="6759" y="4828"/>
                      <a:pt x="4828" y="7081"/>
                      <a:pt x="4828" y="9655"/>
                    </a:cubicBezTo>
                    <a:lnTo>
                      <a:pt x="4828" y="103634"/>
                    </a:lnTo>
                  </a:path>
                </a:pathLst>
              </a:custGeom>
              <a:noFill/>
              <a:ln w="19050" cap="flat">
                <a:solidFill>
                  <a:schemeClr val="tx1"/>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456C5C2A-888A-5C7C-CB17-7E79DA7A0707}"/>
                  </a:ext>
                </a:extLst>
              </p:cNvPr>
              <p:cNvSpPr/>
              <p:nvPr/>
            </p:nvSpPr>
            <p:spPr>
              <a:xfrm>
                <a:off x="5009431" y="4475847"/>
                <a:ext cx="9655" cy="64369"/>
              </a:xfrm>
              <a:custGeom>
                <a:avLst/>
                <a:gdLst>
                  <a:gd name="connsiteX0" fmla="*/ 4828 w 9655"/>
                  <a:gd name="connsiteY0" fmla="*/ 61150 h 64368"/>
                  <a:gd name="connsiteX1" fmla="*/ 4828 w 9655"/>
                  <a:gd name="connsiteY1" fmla="*/ 4828 h 64368"/>
                </a:gdLst>
                <a:ahLst/>
                <a:cxnLst>
                  <a:cxn ang="0">
                    <a:pos x="connsiteX0" y="connsiteY0"/>
                  </a:cxn>
                  <a:cxn ang="0">
                    <a:pos x="connsiteX1" y="connsiteY1"/>
                  </a:cxn>
                </a:cxnLst>
                <a:rect l="l" t="t" r="r" b="b"/>
                <a:pathLst>
                  <a:path w="9655" h="64368">
                    <a:moveTo>
                      <a:pt x="4828" y="61150"/>
                    </a:moveTo>
                    <a:lnTo>
                      <a:pt x="4828" y="4828"/>
                    </a:lnTo>
                  </a:path>
                </a:pathLst>
              </a:custGeom>
              <a:ln w="19050" cap="flat">
                <a:solidFill>
                  <a:schemeClr val="tx1"/>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0A43DF42-58ED-42E3-8A16-21543CF002AA}"/>
                  </a:ext>
                </a:extLst>
              </p:cNvPr>
              <p:cNvSpPr/>
              <p:nvPr/>
            </p:nvSpPr>
            <p:spPr>
              <a:xfrm>
                <a:off x="4792508" y="4382512"/>
                <a:ext cx="57932" cy="9655"/>
              </a:xfrm>
              <a:custGeom>
                <a:avLst/>
                <a:gdLst>
                  <a:gd name="connsiteX0" fmla="*/ 4828 w 57932"/>
                  <a:gd name="connsiteY0" fmla="*/ 4828 h 9655"/>
                  <a:gd name="connsiteX1" fmla="*/ 55679 w 57932"/>
                  <a:gd name="connsiteY1" fmla="*/ 4828 h 9655"/>
                </a:gdLst>
                <a:ahLst/>
                <a:cxnLst>
                  <a:cxn ang="0">
                    <a:pos x="connsiteX0" y="connsiteY0"/>
                  </a:cxn>
                  <a:cxn ang="0">
                    <a:pos x="connsiteX1" y="connsiteY1"/>
                  </a:cxn>
                </a:cxnLst>
                <a:rect l="l" t="t" r="r" b="b"/>
                <a:pathLst>
                  <a:path w="57932" h="9655">
                    <a:moveTo>
                      <a:pt x="4828" y="4828"/>
                    </a:moveTo>
                    <a:lnTo>
                      <a:pt x="55679" y="4828"/>
                    </a:lnTo>
                  </a:path>
                </a:pathLst>
              </a:custGeom>
              <a:ln w="19050" cap="flat">
                <a:solidFill>
                  <a:schemeClr val="tx1"/>
                </a:solidFill>
                <a:prstDash val="solid"/>
                <a:round/>
              </a:ln>
            </p:spPr>
            <p:txBody>
              <a:bodyPr rtlCol="0" anchor="ctr"/>
              <a:lstStyle/>
              <a:p>
                <a:endParaRPr lang="en-US" dirty="0"/>
              </a:p>
            </p:txBody>
          </p:sp>
        </p:grpSp>
      </p:grpSp>
      <p:grpSp>
        <p:nvGrpSpPr>
          <p:cNvPr id="97" name="Group 96">
            <a:extLst>
              <a:ext uri="{FF2B5EF4-FFF2-40B4-BE49-F238E27FC236}">
                <a16:creationId xmlns:a16="http://schemas.microsoft.com/office/drawing/2014/main" id="{04B3CA25-7DF1-4110-3704-D502605B9449}"/>
              </a:ext>
            </a:extLst>
          </p:cNvPr>
          <p:cNvGrpSpPr/>
          <p:nvPr/>
        </p:nvGrpSpPr>
        <p:grpSpPr>
          <a:xfrm>
            <a:off x="3619200" y="1974583"/>
            <a:ext cx="1836406" cy="1605145"/>
            <a:chOff x="3619200" y="1974583"/>
            <a:chExt cx="1836406" cy="1605145"/>
          </a:xfrm>
        </p:grpSpPr>
        <p:sp>
          <p:nvSpPr>
            <p:cNvPr id="13" name="Rectangle: Rounded Corners 12">
              <a:extLst>
                <a:ext uri="{FF2B5EF4-FFF2-40B4-BE49-F238E27FC236}">
                  <a16:creationId xmlns:a16="http://schemas.microsoft.com/office/drawing/2014/main" id="{62B32443-903C-601C-4669-B4AA92CEC0BE}"/>
                </a:ext>
              </a:extLst>
            </p:cNvPr>
            <p:cNvSpPr/>
            <p:nvPr/>
          </p:nvSpPr>
          <p:spPr>
            <a:xfrm>
              <a:off x="3619200" y="1974583"/>
              <a:ext cx="1836406" cy="1605145"/>
            </a:xfrm>
            <a:prstGeom prst="roundRect">
              <a:avLst/>
            </a:prstGeom>
            <a:solidFill>
              <a:schemeClr val="accent5">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Pending </a:t>
              </a:r>
              <a:br>
                <a:rPr lang="en-US" dirty="0">
                  <a:solidFill>
                    <a:schemeClr val="tx1"/>
                  </a:solidFill>
                </a:rPr>
              </a:br>
              <a:r>
                <a:rPr lang="en-US" dirty="0">
                  <a:solidFill>
                    <a:schemeClr val="tx1"/>
                  </a:solidFill>
                </a:rPr>
                <a:t>pods</a:t>
              </a:r>
            </a:p>
          </p:txBody>
        </p:sp>
        <p:grpSp>
          <p:nvGrpSpPr>
            <p:cNvPr id="70" name="Graphic 118">
              <a:extLst>
                <a:ext uri="{FF2B5EF4-FFF2-40B4-BE49-F238E27FC236}">
                  <a16:creationId xmlns:a16="http://schemas.microsoft.com/office/drawing/2014/main" id="{9414C390-469A-420F-7595-0124D24249CF}"/>
                </a:ext>
              </a:extLst>
            </p:cNvPr>
            <p:cNvGrpSpPr>
              <a:grpSpLocks noChangeAspect="1"/>
            </p:cNvGrpSpPr>
            <p:nvPr/>
          </p:nvGrpSpPr>
          <p:grpSpPr>
            <a:xfrm>
              <a:off x="4222709" y="2096128"/>
              <a:ext cx="731520" cy="731520"/>
              <a:chOff x="4121932" y="1547156"/>
              <a:chExt cx="643689" cy="643689"/>
            </a:xfrm>
          </p:grpSpPr>
          <p:sp>
            <p:nvSpPr>
              <p:cNvPr id="71" name="Freeform: Shape 70">
                <a:extLst>
                  <a:ext uri="{FF2B5EF4-FFF2-40B4-BE49-F238E27FC236}">
                    <a16:creationId xmlns:a16="http://schemas.microsoft.com/office/drawing/2014/main" id="{925FB627-2596-1E44-F7DA-A02866BF6DE0}"/>
                  </a:ext>
                </a:extLst>
              </p:cNvPr>
              <p:cNvSpPr/>
              <p:nvPr/>
            </p:nvSpPr>
            <p:spPr>
              <a:xfrm>
                <a:off x="4359775" y="1767619"/>
                <a:ext cx="308971" cy="308971"/>
              </a:xfrm>
              <a:custGeom>
                <a:avLst/>
                <a:gdLst>
                  <a:gd name="connsiteX0" fmla="*/ 306718 w 308970"/>
                  <a:gd name="connsiteY0" fmla="*/ 155773 h 308970"/>
                  <a:gd name="connsiteX1" fmla="*/ 155773 w 308970"/>
                  <a:gd name="connsiteY1" fmla="*/ 306718 h 308970"/>
                  <a:gd name="connsiteX2" fmla="*/ 4828 w 308970"/>
                  <a:gd name="connsiteY2" fmla="*/ 155773 h 308970"/>
                  <a:gd name="connsiteX3" fmla="*/ 155773 w 308970"/>
                  <a:gd name="connsiteY3" fmla="*/ 4828 h 308970"/>
                  <a:gd name="connsiteX4" fmla="*/ 306718 w 308970"/>
                  <a:gd name="connsiteY4" fmla="*/ 155773 h 30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970" h="308970">
                    <a:moveTo>
                      <a:pt x="306718" y="155773"/>
                    </a:moveTo>
                    <a:cubicBezTo>
                      <a:pt x="306718" y="239137"/>
                      <a:pt x="239137" y="306718"/>
                      <a:pt x="155773" y="306718"/>
                    </a:cubicBezTo>
                    <a:cubicBezTo>
                      <a:pt x="72408" y="306718"/>
                      <a:pt x="4828" y="239137"/>
                      <a:pt x="4828" y="155773"/>
                    </a:cubicBezTo>
                    <a:cubicBezTo>
                      <a:pt x="4828" y="72408"/>
                      <a:pt x="72408" y="4828"/>
                      <a:pt x="155773" y="4828"/>
                    </a:cubicBezTo>
                    <a:cubicBezTo>
                      <a:pt x="239137" y="4828"/>
                      <a:pt x="306718" y="72408"/>
                      <a:pt x="306718" y="155773"/>
                    </a:cubicBezTo>
                    <a:close/>
                  </a:path>
                </a:pathLst>
              </a:custGeom>
              <a:noFill/>
              <a:ln w="19050" cap="flat">
                <a:solidFill>
                  <a:schemeClr val="tx1"/>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EEF94E00-F33D-C5EF-D6C5-60DB8BB974A9}"/>
                  </a:ext>
                </a:extLst>
              </p:cNvPr>
              <p:cNvSpPr/>
              <p:nvPr/>
            </p:nvSpPr>
            <p:spPr>
              <a:xfrm>
                <a:off x="4421569" y="1918243"/>
                <a:ext cx="180233" cy="77243"/>
              </a:xfrm>
              <a:custGeom>
                <a:avLst/>
                <a:gdLst>
                  <a:gd name="connsiteX0" fmla="*/ 112324 w 180232"/>
                  <a:gd name="connsiteY0" fmla="*/ 74668 h 77242"/>
                  <a:gd name="connsiteX1" fmla="*/ 177980 w 180232"/>
                  <a:gd name="connsiteY1" fmla="*/ 4828 h 77242"/>
                  <a:gd name="connsiteX2" fmla="*/ 4828 w 180232"/>
                  <a:gd name="connsiteY2" fmla="*/ 4828 h 77242"/>
                </a:gdLst>
                <a:ahLst/>
                <a:cxnLst>
                  <a:cxn ang="0">
                    <a:pos x="connsiteX0" y="connsiteY0"/>
                  </a:cxn>
                  <a:cxn ang="0">
                    <a:pos x="connsiteX1" y="connsiteY1"/>
                  </a:cxn>
                  <a:cxn ang="0">
                    <a:pos x="connsiteX2" y="connsiteY2"/>
                  </a:cxn>
                </a:cxnLst>
                <a:rect l="l" t="t" r="r" b="b"/>
                <a:pathLst>
                  <a:path w="180232" h="77242">
                    <a:moveTo>
                      <a:pt x="112324" y="74668"/>
                    </a:moveTo>
                    <a:lnTo>
                      <a:pt x="177980" y="4828"/>
                    </a:lnTo>
                    <a:lnTo>
                      <a:pt x="4828" y="4828"/>
                    </a:lnTo>
                  </a:path>
                </a:pathLst>
              </a:custGeom>
              <a:noFill/>
              <a:ln w="19050" cap="flat">
                <a:solidFill>
                  <a:schemeClr val="tx1"/>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6819B104-1E14-9E18-411B-B8F08723B581}"/>
                  </a:ext>
                </a:extLst>
              </p:cNvPr>
              <p:cNvSpPr/>
              <p:nvPr/>
            </p:nvSpPr>
            <p:spPr>
              <a:xfrm>
                <a:off x="4529065" y="1854517"/>
                <a:ext cx="74024" cy="70806"/>
              </a:xfrm>
              <a:custGeom>
                <a:avLst/>
                <a:gdLst>
                  <a:gd name="connsiteX0" fmla="*/ 4828 w 74024"/>
                  <a:gd name="connsiteY0" fmla="*/ 4828 h 70805"/>
                  <a:gd name="connsiteX1" fmla="*/ 70484 w 74024"/>
                  <a:gd name="connsiteY1" fmla="*/ 68553 h 70805"/>
                </a:gdLst>
                <a:ahLst/>
                <a:cxnLst>
                  <a:cxn ang="0">
                    <a:pos x="connsiteX0" y="connsiteY0"/>
                  </a:cxn>
                  <a:cxn ang="0">
                    <a:pos x="connsiteX1" y="connsiteY1"/>
                  </a:cxn>
                </a:cxnLst>
                <a:rect l="l" t="t" r="r" b="b"/>
                <a:pathLst>
                  <a:path w="74024" h="70805">
                    <a:moveTo>
                      <a:pt x="4828" y="4828"/>
                    </a:moveTo>
                    <a:lnTo>
                      <a:pt x="70484" y="68553"/>
                    </a:lnTo>
                  </a:path>
                </a:pathLst>
              </a:custGeom>
              <a:ln w="1905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39A4B8AF-B7F8-452B-68AA-7D6C7F0F1B05}"/>
                  </a:ext>
                </a:extLst>
              </p:cNvPr>
              <p:cNvSpPr/>
              <p:nvPr/>
            </p:nvSpPr>
            <p:spPr>
              <a:xfrm>
                <a:off x="4216232" y="1658836"/>
                <a:ext cx="254257" cy="90116"/>
              </a:xfrm>
              <a:custGeom>
                <a:avLst/>
                <a:gdLst>
                  <a:gd name="connsiteX0" fmla="*/ 250395 w 254257"/>
                  <a:gd name="connsiteY0" fmla="*/ 47633 h 90116"/>
                  <a:gd name="connsiteX1" fmla="*/ 127772 w 254257"/>
                  <a:gd name="connsiteY1" fmla="*/ 85932 h 90116"/>
                  <a:gd name="connsiteX2" fmla="*/ 4828 w 254257"/>
                  <a:gd name="connsiteY2" fmla="*/ 47633 h 90116"/>
                  <a:gd name="connsiteX3" fmla="*/ 127450 w 254257"/>
                  <a:gd name="connsiteY3" fmla="*/ 4828 h 90116"/>
                  <a:gd name="connsiteX4" fmla="*/ 250395 w 254257"/>
                  <a:gd name="connsiteY4" fmla="*/ 47633 h 9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257" h="90116">
                    <a:moveTo>
                      <a:pt x="250395" y="47633"/>
                    </a:moveTo>
                    <a:cubicBezTo>
                      <a:pt x="250395" y="68875"/>
                      <a:pt x="198578" y="85932"/>
                      <a:pt x="127772" y="85932"/>
                    </a:cubicBezTo>
                    <a:cubicBezTo>
                      <a:pt x="56966" y="85932"/>
                      <a:pt x="4828" y="68553"/>
                      <a:pt x="4828" y="47633"/>
                    </a:cubicBezTo>
                    <a:cubicBezTo>
                      <a:pt x="4828" y="26713"/>
                      <a:pt x="56645" y="4828"/>
                      <a:pt x="127450" y="4828"/>
                    </a:cubicBezTo>
                    <a:cubicBezTo>
                      <a:pt x="198256" y="4828"/>
                      <a:pt x="250395" y="26391"/>
                      <a:pt x="250395" y="47633"/>
                    </a:cubicBezTo>
                    <a:close/>
                  </a:path>
                </a:pathLst>
              </a:custGeom>
              <a:noFill/>
              <a:ln w="19050" cap="flat">
                <a:solidFill>
                  <a:schemeClr val="tx1"/>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09D0B83F-42A5-8FD6-9243-0D81FF6ECE42}"/>
                  </a:ext>
                </a:extLst>
              </p:cNvPr>
              <p:cNvSpPr/>
              <p:nvPr/>
            </p:nvSpPr>
            <p:spPr>
              <a:xfrm>
                <a:off x="4216232" y="1777597"/>
                <a:ext cx="164141" cy="45058"/>
              </a:xfrm>
              <a:custGeom>
                <a:avLst/>
                <a:gdLst>
                  <a:gd name="connsiteX0" fmla="*/ 4828 w 164140"/>
                  <a:gd name="connsiteY0" fmla="*/ 4828 h 45058"/>
                  <a:gd name="connsiteX1" fmla="*/ 127450 w 164140"/>
                  <a:gd name="connsiteY1" fmla="*/ 43127 h 45058"/>
                  <a:gd name="connsiteX2" fmla="*/ 162210 w 164140"/>
                  <a:gd name="connsiteY2" fmla="*/ 43127 h 45058"/>
                </a:gdLst>
                <a:ahLst/>
                <a:cxnLst>
                  <a:cxn ang="0">
                    <a:pos x="connsiteX0" y="connsiteY0"/>
                  </a:cxn>
                  <a:cxn ang="0">
                    <a:pos x="connsiteX1" y="connsiteY1"/>
                  </a:cxn>
                  <a:cxn ang="0">
                    <a:pos x="connsiteX2" y="connsiteY2"/>
                  </a:cxn>
                </a:cxnLst>
                <a:rect l="l" t="t" r="r" b="b"/>
                <a:pathLst>
                  <a:path w="164140" h="45058">
                    <a:moveTo>
                      <a:pt x="4828" y="4828"/>
                    </a:moveTo>
                    <a:cubicBezTo>
                      <a:pt x="4828" y="26069"/>
                      <a:pt x="56645" y="43127"/>
                      <a:pt x="127450" y="43127"/>
                    </a:cubicBezTo>
                    <a:lnTo>
                      <a:pt x="162210" y="43127"/>
                    </a:lnTo>
                  </a:path>
                </a:pathLst>
              </a:custGeom>
              <a:noFill/>
              <a:ln w="19050" cap="flat">
                <a:solidFill>
                  <a:schemeClr val="tx1"/>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B198B7F3-69B1-F37C-5555-DF87D8ED0A4C}"/>
                  </a:ext>
                </a:extLst>
              </p:cNvPr>
              <p:cNvSpPr/>
              <p:nvPr/>
            </p:nvSpPr>
            <p:spPr>
              <a:xfrm>
                <a:off x="4216232" y="1852908"/>
                <a:ext cx="131956" cy="45058"/>
              </a:xfrm>
              <a:custGeom>
                <a:avLst/>
                <a:gdLst>
                  <a:gd name="connsiteX0" fmla="*/ 127450 w 131956"/>
                  <a:gd name="connsiteY0" fmla="*/ 43127 h 45058"/>
                  <a:gd name="connsiteX1" fmla="*/ 4828 w 131956"/>
                  <a:gd name="connsiteY1" fmla="*/ 4828 h 45058"/>
                </a:gdLst>
                <a:ahLst/>
                <a:cxnLst>
                  <a:cxn ang="0">
                    <a:pos x="connsiteX0" y="connsiteY0"/>
                  </a:cxn>
                  <a:cxn ang="0">
                    <a:pos x="connsiteX1" y="connsiteY1"/>
                  </a:cxn>
                </a:cxnLst>
                <a:rect l="l" t="t" r="r" b="b"/>
                <a:pathLst>
                  <a:path w="131956" h="45058">
                    <a:moveTo>
                      <a:pt x="127450" y="43127"/>
                    </a:moveTo>
                    <a:cubicBezTo>
                      <a:pt x="56323" y="43127"/>
                      <a:pt x="4828" y="26069"/>
                      <a:pt x="4828" y="4828"/>
                    </a:cubicBezTo>
                  </a:path>
                </a:pathLst>
              </a:custGeom>
              <a:noFill/>
              <a:ln w="19050"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32439F58-82D6-84AD-AA1E-9011713F7D45}"/>
                  </a:ext>
                </a:extLst>
              </p:cNvPr>
              <p:cNvSpPr/>
              <p:nvPr/>
            </p:nvSpPr>
            <p:spPr>
              <a:xfrm>
                <a:off x="4216232" y="1699388"/>
                <a:ext cx="6437" cy="231728"/>
              </a:xfrm>
              <a:custGeom>
                <a:avLst/>
                <a:gdLst>
                  <a:gd name="connsiteX0" fmla="*/ 4828 w 6436"/>
                  <a:gd name="connsiteY0" fmla="*/ 4828 h 231728"/>
                  <a:gd name="connsiteX1" fmla="*/ 4828 w 6436"/>
                  <a:gd name="connsiteY1" fmla="*/ 229475 h 231728"/>
                </a:gdLst>
                <a:ahLst/>
                <a:cxnLst>
                  <a:cxn ang="0">
                    <a:pos x="connsiteX0" y="connsiteY0"/>
                  </a:cxn>
                  <a:cxn ang="0">
                    <a:pos x="connsiteX1" y="connsiteY1"/>
                  </a:cxn>
                </a:cxnLst>
                <a:rect l="l" t="t" r="r" b="b"/>
                <a:pathLst>
                  <a:path w="6436" h="231728">
                    <a:moveTo>
                      <a:pt x="4828" y="4828"/>
                    </a:moveTo>
                    <a:lnTo>
                      <a:pt x="4828" y="229475"/>
                    </a:lnTo>
                  </a:path>
                </a:pathLst>
              </a:custGeom>
              <a:ln w="19050" cap="flat">
                <a:solidFill>
                  <a:schemeClr val="tx1"/>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10838183-CCA9-F1E6-2F51-B7B72E32E2BD}"/>
                  </a:ext>
                </a:extLst>
              </p:cNvPr>
              <p:cNvSpPr/>
              <p:nvPr/>
            </p:nvSpPr>
            <p:spPr>
              <a:xfrm>
                <a:off x="4461800" y="17016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chemeClr val="tx1"/>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55A4B241-B369-88EF-FABD-C0A713EC8D27}"/>
                  </a:ext>
                </a:extLst>
              </p:cNvPr>
              <p:cNvSpPr/>
              <p:nvPr/>
            </p:nvSpPr>
            <p:spPr>
              <a:xfrm>
                <a:off x="4216232" y="1923070"/>
                <a:ext cx="135175" cy="45058"/>
              </a:xfrm>
              <a:custGeom>
                <a:avLst/>
                <a:gdLst>
                  <a:gd name="connsiteX0" fmla="*/ 132922 w 135174"/>
                  <a:gd name="connsiteY0" fmla="*/ 43127 h 45058"/>
                  <a:gd name="connsiteX1" fmla="*/ 4828 w 135174"/>
                  <a:gd name="connsiteY1" fmla="*/ 4828 h 45058"/>
                </a:gdLst>
                <a:ahLst/>
                <a:cxnLst>
                  <a:cxn ang="0">
                    <a:pos x="connsiteX0" y="connsiteY0"/>
                  </a:cxn>
                  <a:cxn ang="0">
                    <a:pos x="connsiteX1" y="connsiteY1"/>
                  </a:cxn>
                </a:cxnLst>
                <a:rect l="l" t="t" r="r" b="b"/>
                <a:pathLst>
                  <a:path w="135174" h="45058">
                    <a:moveTo>
                      <a:pt x="132922" y="43127"/>
                    </a:moveTo>
                    <a:cubicBezTo>
                      <a:pt x="61794" y="43127"/>
                      <a:pt x="4828" y="26069"/>
                      <a:pt x="4828" y="4828"/>
                    </a:cubicBezTo>
                  </a:path>
                </a:pathLst>
              </a:custGeom>
              <a:noFill/>
              <a:ln w="19050" cap="flat">
                <a:solidFill>
                  <a:schemeClr val="tx1"/>
                </a:solidFill>
                <a:prstDash val="solid"/>
                <a:round/>
              </a:ln>
            </p:spPr>
            <p:txBody>
              <a:bodyPr rtlCol="0" anchor="ctr"/>
              <a:lstStyle/>
              <a:p>
                <a:endParaRPr lang="en-US" dirty="0"/>
              </a:p>
            </p:txBody>
          </p:sp>
        </p:grpSp>
      </p:grpSp>
      <p:pic>
        <p:nvPicPr>
          <p:cNvPr id="94" name="Graphic 60">
            <a:extLst>
              <a:ext uri="{FF2B5EF4-FFF2-40B4-BE49-F238E27FC236}">
                <a16:creationId xmlns:a16="http://schemas.microsoft.com/office/drawing/2014/main" id="{A2FE84E7-1752-8B86-A403-3EE313640F5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25997" y="2233288"/>
            <a:ext cx="457200" cy="457200"/>
          </a:xfrm>
          <a:prstGeom prst="rect">
            <a:avLst/>
          </a:prstGeom>
          <a:noFill/>
          <a:ln>
            <a:noFill/>
          </a:ln>
        </p:spPr>
      </p:pic>
    </p:spTree>
    <p:extLst>
      <p:ext uri="{BB962C8B-B14F-4D97-AF65-F5344CB8AC3E}">
        <p14:creationId xmlns:p14="http://schemas.microsoft.com/office/powerpoint/2010/main" val="352607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5"/>
                                        </p:tgtEl>
                                      </p:cBhvr>
                                    </p:animEffect>
                                    <p:set>
                                      <p:cBhvr>
                                        <p:cTn id="38" dur="1" fill="hold">
                                          <p:stCondLst>
                                            <p:cond delay="499"/>
                                          </p:stCondLst>
                                        </p:cTn>
                                        <p:tgtEl>
                                          <p:spTgt spid="35"/>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6"/>
                                        </p:tgtEl>
                                      </p:cBhvr>
                                    </p:animEffect>
                                    <p:set>
                                      <p:cBhvr>
                                        <p:cTn id="41" dur="1" fill="hold">
                                          <p:stCondLst>
                                            <p:cond delay="499"/>
                                          </p:stCondLst>
                                        </p:cTn>
                                        <p:tgtEl>
                                          <p:spTgt spid="36"/>
                                        </p:tgtEl>
                                        <p:attrNameLst>
                                          <p:attrName>style.visibility</p:attrName>
                                        </p:attrNameLst>
                                      </p:cBhvr>
                                      <p:to>
                                        <p:strVal val="hidden"/>
                                      </p:to>
                                    </p:set>
                                  </p:childTnLst>
                                </p:cTn>
                              </p:par>
                              <p:par>
                                <p:cTn id="42" presetID="10" presetClass="entr" presetSubtype="0" fill="hold" nodeType="withEffect">
                                  <p:stCondLst>
                                    <p:cond delay="15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nodeType="withEffect">
                                  <p:stCondLst>
                                    <p:cond delay="15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42" presetClass="path" presetSubtype="0" decel="100000" fill="hold" grpId="1" nodeType="withEffect">
                                  <p:stCondLst>
                                    <p:cond delay="0"/>
                                  </p:stCondLst>
                                  <p:childTnLst>
                                    <p:animMotion origin="layout" path="M 1.45833E-6 -7.40741E-7 L 1.45833E-6 -0.0544 " pathEditMode="relative" rAng="0" ptsTypes="AA">
                                      <p:cBhvr>
                                        <p:cTn id="59" dur="600" spd="-100000" fill="hold"/>
                                        <p:tgtEl>
                                          <p:spTgt spid="24"/>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p:txBody>
          <a:bodyPr/>
          <a:lstStyle/>
          <a:p>
            <a:r>
              <a:rPr lang="en-US" dirty="0">
                <a:solidFill>
                  <a:schemeClr val="tx1"/>
                </a:solidFill>
              </a:rPr>
              <a:t>Compute flexibility with Karpenter</a:t>
            </a:r>
          </a:p>
        </p:txBody>
      </p:sp>
      <p:grpSp>
        <p:nvGrpSpPr>
          <p:cNvPr id="3" name="Group 2">
            <a:extLst>
              <a:ext uri="{FF2B5EF4-FFF2-40B4-BE49-F238E27FC236}">
                <a16:creationId xmlns:a16="http://schemas.microsoft.com/office/drawing/2014/main" id="{8ADA7192-6015-3646-E455-9AC1C2DBD0FF}"/>
              </a:ext>
            </a:extLst>
          </p:cNvPr>
          <p:cNvGrpSpPr/>
          <p:nvPr/>
        </p:nvGrpSpPr>
        <p:grpSpPr>
          <a:xfrm>
            <a:off x="1980519" y="1374141"/>
            <a:ext cx="8230962" cy="4877108"/>
            <a:chOff x="379165" y="1485900"/>
            <a:chExt cx="8057543" cy="4774352"/>
          </a:xfrm>
        </p:grpSpPr>
        <p:sp>
          <p:nvSpPr>
            <p:cNvPr id="6" name="Rectangle 5">
              <a:extLst>
                <a:ext uri="{FF2B5EF4-FFF2-40B4-BE49-F238E27FC236}">
                  <a16:creationId xmlns:a16="http://schemas.microsoft.com/office/drawing/2014/main" id="{00BF4952-7B05-4C17-A2A2-9CD02AE13963}"/>
                </a:ext>
              </a:extLst>
            </p:cNvPr>
            <p:cNvSpPr/>
            <p:nvPr/>
          </p:nvSpPr>
          <p:spPr>
            <a:xfrm>
              <a:off x="381000" y="1485900"/>
              <a:ext cx="8055708" cy="4774352"/>
            </a:xfrm>
            <a:prstGeom prst="rect">
              <a:avLst/>
            </a:prstGeom>
            <a:noFill/>
            <a:ln w="127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lIns="381000" tIns="76200"/>
            <a:lstStyle/>
            <a:p>
              <a:pPr defTabSz="609576">
                <a:defRPr/>
              </a:pPr>
              <a:r>
                <a:rPr lang="en-US" sz="1167" dirty="0">
                  <a:solidFill>
                    <a:srgbClr val="FFFFFF"/>
                  </a:solidFill>
                  <a:cs typeface="Arial" panose="020B0604020202020204" pitchFamily="34" charset="0"/>
                </a:rPr>
                <a:t>   EKS Cluster</a:t>
              </a:r>
            </a:p>
          </p:txBody>
        </p:sp>
        <p:sp>
          <p:nvSpPr>
            <p:cNvPr id="7" name="Rectangle 6">
              <a:extLst>
                <a:ext uri="{FF2B5EF4-FFF2-40B4-BE49-F238E27FC236}">
                  <a16:creationId xmlns:a16="http://schemas.microsoft.com/office/drawing/2014/main" id="{A3043708-51FB-42E8-AAE0-AE67FC44879E}"/>
                </a:ext>
              </a:extLst>
            </p:cNvPr>
            <p:cNvSpPr/>
            <p:nvPr/>
          </p:nvSpPr>
          <p:spPr>
            <a:xfrm>
              <a:off x="771525" y="2184190"/>
              <a:ext cx="7429500" cy="3766692"/>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333" dirty="0">
                  <a:solidFill>
                    <a:srgbClr val="8FA7C4"/>
                  </a:solidFill>
                  <a:cs typeface="Arial" panose="020B0604020202020204" pitchFamily="34" charset="0"/>
                </a:rPr>
                <a:t>Karpenter Provisioner</a:t>
              </a:r>
            </a:p>
          </p:txBody>
        </p:sp>
        <p:sp>
          <p:nvSpPr>
            <p:cNvPr id="8" name="Rectangle 7">
              <a:extLst>
                <a:ext uri="{FF2B5EF4-FFF2-40B4-BE49-F238E27FC236}">
                  <a16:creationId xmlns:a16="http://schemas.microsoft.com/office/drawing/2014/main" id="{4C0EB89A-E203-427B-B2C3-D26C261F7E26}"/>
                </a:ext>
              </a:extLst>
            </p:cNvPr>
            <p:cNvSpPr/>
            <p:nvPr/>
          </p:nvSpPr>
          <p:spPr>
            <a:xfrm>
              <a:off x="1104103" y="2697351"/>
              <a:ext cx="1956816" cy="2944163"/>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000" dirty="0">
                  <a:solidFill>
                    <a:srgbClr val="00A0C8"/>
                  </a:solidFill>
                  <a:cs typeface="Arial" panose="020B0604020202020204" pitchFamily="34" charset="0"/>
                </a:rPr>
                <a:t>AZ 1</a:t>
              </a:r>
            </a:p>
          </p:txBody>
        </p:sp>
        <p:sp>
          <p:nvSpPr>
            <p:cNvPr id="9" name="Rectangle 8">
              <a:extLst>
                <a:ext uri="{FF2B5EF4-FFF2-40B4-BE49-F238E27FC236}">
                  <a16:creationId xmlns:a16="http://schemas.microsoft.com/office/drawing/2014/main" id="{B99D9A96-2C21-4202-AF50-EA268E8E0CDE}"/>
                </a:ext>
              </a:extLst>
            </p:cNvPr>
            <p:cNvSpPr/>
            <p:nvPr/>
          </p:nvSpPr>
          <p:spPr>
            <a:xfrm>
              <a:off x="3485189" y="2697351"/>
              <a:ext cx="1952650" cy="2944163"/>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000" dirty="0">
                  <a:solidFill>
                    <a:srgbClr val="00A0C8"/>
                  </a:solidFill>
                  <a:cs typeface="Arial" panose="020B0604020202020204" pitchFamily="34" charset="0"/>
                </a:rPr>
                <a:t>AZ 2</a:t>
              </a:r>
            </a:p>
          </p:txBody>
        </p:sp>
        <p:sp>
          <p:nvSpPr>
            <p:cNvPr id="10" name="Rectangle 9">
              <a:extLst>
                <a:ext uri="{FF2B5EF4-FFF2-40B4-BE49-F238E27FC236}">
                  <a16:creationId xmlns:a16="http://schemas.microsoft.com/office/drawing/2014/main" id="{7CA5B3F2-165A-4189-A175-0661F54D8169}"/>
                </a:ext>
              </a:extLst>
            </p:cNvPr>
            <p:cNvSpPr/>
            <p:nvPr/>
          </p:nvSpPr>
          <p:spPr>
            <a:xfrm>
              <a:off x="5862109" y="2697351"/>
              <a:ext cx="1952650" cy="2944163"/>
            </a:xfrm>
            <a:prstGeom prst="rect">
              <a:avLst/>
            </a:prstGeom>
            <a:noFill/>
            <a:ln w="12700">
              <a:solidFill>
                <a:srgbClr val="00A0C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6200"/>
            <a:lstStyle/>
            <a:p>
              <a:pPr algn="ctr" defTabSz="609576">
                <a:defRPr/>
              </a:pPr>
              <a:r>
                <a:rPr lang="en-US" sz="1000" dirty="0">
                  <a:solidFill>
                    <a:srgbClr val="00A0C8"/>
                  </a:solidFill>
                  <a:cs typeface="Arial" panose="020B0604020202020204" pitchFamily="34" charset="0"/>
                </a:rPr>
                <a:t>AZ 3</a:t>
              </a:r>
            </a:p>
          </p:txBody>
        </p:sp>
        <p:pic>
          <p:nvPicPr>
            <p:cNvPr id="11" name="Graphic 64">
              <a:extLst>
                <a:ext uri="{FF2B5EF4-FFF2-40B4-BE49-F238E27FC236}">
                  <a16:creationId xmlns:a16="http://schemas.microsoft.com/office/drawing/2014/main" id="{71BCDEA4-DF11-409E-8CCA-9D845E2B1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391"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56">
              <a:extLst>
                <a:ext uri="{FF2B5EF4-FFF2-40B4-BE49-F238E27FC236}">
                  <a16:creationId xmlns:a16="http://schemas.microsoft.com/office/drawing/2014/main" id="{619E3596-00BE-41FB-BDA2-F7D8A982F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011"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70">
              <a:extLst>
                <a:ext uri="{FF2B5EF4-FFF2-40B4-BE49-F238E27FC236}">
                  <a16:creationId xmlns:a16="http://schemas.microsoft.com/office/drawing/2014/main" id="{DC7FF3A8-E33B-4718-B24F-FD693657E8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2312" y="3263477"/>
              <a:ext cx="482393" cy="4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64">
              <a:extLst>
                <a:ext uri="{FF2B5EF4-FFF2-40B4-BE49-F238E27FC236}">
                  <a16:creationId xmlns:a16="http://schemas.microsoft.com/office/drawing/2014/main" id="{34B25A5B-EE11-4CA2-A6D1-8D2C1C6C7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572" y="3937760"/>
              <a:ext cx="525878" cy="48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76">
              <a:extLst>
                <a:ext uri="{FF2B5EF4-FFF2-40B4-BE49-F238E27FC236}">
                  <a16:creationId xmlns:a16="http://schemas.microsoft.com/office/drawing/2014/main" id="{AA0D479B-4CC6-4ADE-BE74-45AA7BDEB2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391" y="400498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83">
              <a:extLst>
                <a:ext uri="{FF2B5EF4-FFF2-40B4-BE49-F238E27FC236}">
                  <a16:creationId xmlns:a16="http://schemas.microsoft.com/office/drawing/2014/main" id="{623CA57A-3855-46F7-B743-9BC553F047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6840" y="3989979"/>
              <a:ext cx="413336" cy="38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98">
              <a:extLst>
                <a:ext uri="{FF2B5EF4-FFF2-40B4-BE49-F238E27FC236}">
                  <a16:creationId xmlns:a16="http://schemas.microsoft.com/office/drawing/2014/main" id="{CBDA68B8-C27D-4DE8-B5B7-6DED13A1F5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3074" y="4651532"/>
              <a:ext cx="589634" cy="54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79">
              <a:extLst>
                <a:ext uri="{FF2B5EF4-FFF2-40B4-BE49-F238E27FC236}">
                  <a16:creationId xmlns:a16="http://schemas.microsoft.com/office/drawing/2014/main" id="{53A1677A-A5AC-46E2-AF62-4C830670EE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2011"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2">
              <a:extLst>
                <a:ext uri="{FF2B5EF4-FFF2-40B4-BE49-F238E27FC236}">
                  <a16:creationId xmlns:a16="http://schemas.microsoft.com/office/drawing/2014/main" id="{F833C0F6-178D-4E6B-B5B1-813E49191CB0}"/>
                </a:ext>
              </a:extLst>
            </p:cNvPr>
            <p:cNvGrpSpPr/>
            <p:nvPr/>
          </p:nvGrpSpPr>
          <p:grpSpPr>
            <a:xfrm>
              <a:off x="2359012" y="4587491"/>
              <a:ext cx="668993" cy="675258"/>
              <a:chOff x="1574649" y="1032544"/>
              <a:chExt cx="802791" cy="873186"/>
            </a:xfrm>
          </p:grpSpPr>
          <p:pic>
            <p:nvPicPr>
              <p:cNvPr id="19" name="Graphic 60">
                <a:extLst>
                  <a:ext uri="{FF2B5EF4-FFF2-40B4-BE49-F238E27FC236}">
                    <a16:creationId xmlns:a16="http://schemas.microsoft.com/office/drawing/2014/main" id="{0BFF318F-C59C-4D7D-9F3B-F4854B98F4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4649" y="1032544"/>
                <a:ext cx="802791" cy="87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A96B5B7B-3756-4936-A362-072791C22311}"/>
                  </a:ext>
                </a:extLst>
              </p:cNvPr>
              <p:cNvSpPr txBox="1"/>
              <p:nvPr/>
            </p:nvSpPr>
            <p:spPr>
              <a:xfrm>
                <a:off x="1772356" y="1309942"/>
                <a:ext cx="407377" cy="318392"/>
              </a:xfrm>
              <a:prstGeom prst="rect">
                <a:avLst/>
              </a:prstGeom>
              <a:noFill/>
            </p:spPr>
            <p:txBody>
              <a:bodyPr wrap="square" rtlCol="0">
                <a:spAutoFit/>
              </a:bodyPr>
              <a:lstStyle/>
              <a:p>
                <a:pPr defTabSz="609576"/>
                <a:r>
                  <a:rPr lang="en-US" sz="1000" b="1" dirty="0">
                    <a:solidFill>
                      <a:srgbClr val="ED912D"/>
                    </a:solidFill>
                    <a:ea typeface="Amazon Ember" panose="020B0603020204020204" pitchFamily="34" charset="0"/>
                    <a:cs typeface="Amazon Ember" panose="020B0603020204020204" pitchFamily="34" charset="0"/>
                  </a:rPr>
                  <a:t>g4</a:t>
                </a:r>
              </a:p>
            </p:txBody>
          </p:sp>
        </p:grpSp>
        <p:pic>
          <p:nvPicPr>
            <p:cNvPr id="24" name="Graphic 64">
              <a:extLst>
                <a:ext uri="{FF2B5EF4-FFF2-40B4-BE49-F238E27FC236}">
                  <a16:creationId xmlns:a16="http://schemas.microsoft.com/office/drawing/2014/main" id="{1F6E9EBA-C2E6-4F1A-BEAF-7A4103CBC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868"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56">
              <a:extLst>
                <a:ext uri="{FF2B5EF4-FFF2-40B4-BE49-F238E27FC236}">
                  <a16:creationId xmlns:a16="http://schemas.microsoft.com/office/drawing/2014/main" id="{DE41C7EE-13A4-4B00-9F15-C8D64C026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014"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64">
              <a:extLst>
                <a:ext uri="{FF2B5EF4-FFF2-40B4-BE49-F238E27FC236}">
                  <a16:creationId xmlns:a16="http://schemas.microsoft.com/office/drawing/2014/main" id="{7DD0E70D-F828-45DE-BD24-F23B261F9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695" y="3243300"/>
              <a:ext cx="525878" cy="48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86">
              <a:extLst>
                <a:ext uri="{FF2B5EF4-FFF2-40B4-BE49-F238E27FC236}">
                  <a16:creationId xmlns:a16="http://schemas.microsoft.com/office/drawing/2014/main" id="{A1E101E8-5751-4EF8-9598-2217D48417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86986" y="3954980"/>
              <a:ext cx="488765" cy="45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75">
              <a:extLst>
                <a:ext uri="{FF2B5EF4-FFF2-40B4-BE49-F238E27FC236}">
                  <a16:creationId xmlns:a16="http://schemas.microsoft.com/office/drawing/2014/main" id="{E7C32D32-03C6-4941-BE88-0B2439E0DE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1014" y="400498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76">
              <a:extLst>
                <a:ext uri="{FF2B5EF4-FFF2-40B4-BE49-F238E27FC236}">
                  <a16:creationId xmlns:a16="http://schemas.microsoft.com/office/drawing/2014/main" id="{8DEB4A4D-52ED-4771-9884-3AAACE911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868"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64">
              <a:extLst>
                <a:ext uri="{FF2B5EF4-FFF2-40B4-BE49-F238E27FC236}">
                  <a16:creationId xmlns:a16="http://schemas.microsoft.com/office/drawing/2014/main" id="{204A430A-B3DC-4979-9CAE-0A85117F3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014"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83">
              <a:extLst>
                <a:ext uri="{FF2B5EF4-FFF2-40B4-BE49-F238E27FC236}">
                  <a16:creationId xmlns:a16="http://schemas.microsoft.com/office/drawing/2014/main" id="{50E604D9-2E96-455A-B6F0-7EF374E49D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966" y="4733334"/>
              <a:ext cx="413336" cy="38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64">
              <a:extLst>
                <a:ext uri="{FF2B5EF4-FFF2-40B4-BE49-F238E27FC236}">
                  <a16:creationId xmlns:a16="http://schemas.microsoft.com/office/drawing/2014/main" id="{564F8208-95A8-4F44-A442-4D5FCDBFD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716"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Graphic 56">
              <a:extLst>
                <a:ext uri="{FF2B5EF4-FFF2-40B4-BE49-F238E27FC236}">
                  <a16:creationId xmlns:a16="http://schemas.microsoft.com/office/drawing/2014/main" id="{BD61F428-3E25-4171-978F-163C427A7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7934" y="331052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64">
              <a:extLst>
                <a:ext uri="{FF2B5EF4-FFF2-40B4-BE49-F238E27FC236}">
                  <a16:creationId xmlns:a16="http://schemas.microsoft.com/office/drawing/2014/main" id="{286CBE89-8F6E-452E-9D73-5541EDC806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3138" y="3243300"/>
              <a:ext cx="525878" cy="48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98">
              <a:extLst>
                <a:ext uri="{FF2B5EF4-FFF2-40B4-BE49-F238E27FC236}">
                  <a16:creationId xmlns:a16="http://schemas.microsoft.com/office/drawing/2014/main" id="{2A067A8B-0C8D-4A9C-84D6-089B24EE55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9399" y="3908177"/>
              <a:ext cx="589634" cy="54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79">
              <a:extLst>
                <a:ext uri="{FF2B5EF4-FFF2-40B4-BE49-F238E27FC236}">
                  <a16:creationId xmlns:a16="http://schemas.microsoft.com/office/drawing/2014/main" id="{DF8C8FE3-CFAE-4765-BE83-408C94A5D3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55577"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38">
              <a:extLst>
                <a:ext uri="{FF2B5EF4-FFF2-40B4-BE49-F238E27FC236}">
                  <a16:creationId xmlns:a16="http://schemas.microsoft.com/office/drawing/2014/main" id="{E511E9DB-E7EE-40FE-8CE5-BAB042CCC09D}"/>
                </a:ext>
              </a:extLst>
            </p:cNvPr>
            <p:cNvGrpSpPr/>
            <p:nvPr/>
          </p:nvGrpSpPr>
          <p:grpSpPr>
            <a:xfrm>
              <a:off x="7111581" y="3844136"/>
              <a:ext cx="668993" cy="675258"/>
              <a:chOff x="1574649" y="1032544"/>
              <a:chExt cx="802791" cy="873186"/>
            </a:xfrm>
          </p:grpSpPr>
          <p:pic>
            <p:nvPicPr>
              <p:cNvPr id="40" name="Graphic 60">
                <a:extLst>
                  <a:ext uri="{FF2B5EF4-FFF2-40B4-BE49-F238E27FC236}">
                    <a16:creationId xmlns:a16="http://schemas.microsoft.com/office/drawing/2014/main" id="{60FF463F-C6CD-4C80-B7A9-FD503B0F98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4649" y="1032544"/>
                <a:ext cx="802791" cy="87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AA8E30AD-EEDC-4E55-A2AA-D4E5FF817E98}"/>
                  </a:ext>
                </a:extLst>
              </p:cNvPr>
              <p:cNvSpPr txBox="1"/>
              <p:nvPr/>
            </p:nvSpPr>
            <p:spPr>
              <a:xfrm>
                <a:off x="1772356" y="1309942"/>
                <a:ext cx="407377" cy="318392"/>
              </a:xfrm>
              <a:prstGeom prst="rect">
                <a:avLst/>
              </a:prstGeom>
              <a:noFill/>
            </p:spPr>
            <p:txBody>
              <a:bodyPr wrap="square" rtlCol="0">
                <a:spAutoFit/>
              </a:bodyPr>
              <a:lstStyle/>
              <a:p>
                <a:pPr defTabSz="609576"/>
                <a:r>
                  <a:rPr lang="en-US" sz="1000" b="1" dirty="0">
                    <a:solidFill>
                      <a:srgbClr val="ED912D"/>
                    </a:solidFill>
                    <a:ea typeface="Amazon Ember" panose="020B0603020204020204" pitchFamily="34" charset="0"/>
                    <a:cs typeface="Amazon Ember" panose="020B0603020204020204" pitchFamily="34" charset="0"/>
                  </a:rPr>
                  <a:t>g5</a:t>
                </a:r>
              </a:p>
            </p:txBody>
          </p:sp>
        </p:grpSp>
        <p:pic>
          <p:nvPicPr>
            <p:cNvPr id="42" name="Graphic 76">
              <a:extLst>
                <a:ext uri="{FF2B5EF4-FFF2-40B4-BE49-F238E27FC236}">
                  <a16:creationId xmlns:a16="http://schemas.microsoft.com/office/drawing/2014/main" id="{0A425DF8-2587-44FE-977C-C24F178D80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3716" y="4748338"/>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70">
              <a:extLst>
                <a:ext uri="{FF2B5EF4-FFF2-40B4-BE49-F238E27FC236}">
                  <a16:creationId xmlns:a16="http://schemas.microsoft.com/office/drawing/2014/main" id="{1C6E073D-3B68-4D38-9576-D12A3D9EF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3429" y="4701292"/>
              <a:ext cx="482393" cy="44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88">
              <a:extLst>
                <a:ext uri="{FF2B5EF4-FFF2-40B4-BE49-F238E27FC236}">
                  <a16:creationId xmlns:a16="http://schemas.microsoft.com/office/drawing/2014/main" id="{5FE461F7-9BAB-4449-ACCD-38C3FE01E4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70137" y="4004983"/>
              <a:ext cx="381000" cy="35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45">
              <a:extLst>
                <a:ext uri="{FF2B5EF4-FFF2-40B4-BE49-F238E27FC236}">
                  <a16:creationId xmlns:a16="http://schemas.microsoft.com/office/drawing/2014/main" id="{3C42F2D8-59BA-4948-8864-55BA3CD36BA0}"/>
                </a:ext>
              </a:extLst>
            </p:cNvPr>
            <p:cNvGrpSpPr/>
            <p:nvPr/>
          </p:nvGrpSpPr>
          <p:grpSpPr>
            <a:xfrm>
              <a:off x="4721138" y="3844136"/>
              <a:ext cx="668993" cy="675258"/>
              <a:chOff x="1574649" y="1032544"/>
              <a:chExt cx="802791" cy="873186"/>
            </a:xfrm>
          </p:grpSpPr>
          <p:pic>
            <p:nvPicPr>
              <p:cNvPr id="47" name="Graphic 60">
                <a:extLst>
                  <a:ext uri="{FF2B5EF4-FFF2-40B4-BE49-F238E27FC236}">
                    <a16:creationId xmlns:a16="http://schemas.microsoft.com/office/drawing/2014/main" id="{19E3BC82-E093-415E-AF7F-3F2D0BBC66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4649" y="1032544"/>
                <a:ext cx="802791" cy="87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B6A4C6FF-7677-40DA-8812-E72D734DB880}"/>
                  </a:ext>
                </a:extLst>
              </p:cNvPr>
              <p:cNvSpPr txBox="1"/>
              <p:nvPr/>
            </p:nvSpPr>
            <p:spPr>
              <a:xfrm>
                <a:off x="1772356" y="1309942"/>
                <a:ext cx="407377" cy="318392"/>
              </a:xfrm>
              <a:prstGeom prst="rect">
                <a:avLst/>
              </a:prstGeom>
              <a:noFill/>
            </p:spPr>
            <p:txBody>
              <a:bodyPr wrap="square" rtlCol="0">
                <a:spAutoFit/>
              </a:bodyPr>
              <a:lstStyle/>
              <a:p>
                <a:pPr defTabSz="609576"/>
                <a:r>
                  <a:rPr lang="en-US" sz="1000" b="1" dirty="0">
                    <a:solidFill>
                      <a:srgbClr val="ED912D"/>
                    </a:solidFill>
                    <a:ea typeface="Amazon Ember" panose="020B0603020204020204" pitchFamily="34" charset="0"/>
                    <a:cs typeface="Amazon Ember" panose="020B0603020204020204" pitchFamily="34" charset="0"/>
                  </a:rPr>
                  <a:t>P4</a:t>
                </a:r>
              </a:p>
            </p:txBody>
          </p:sp>
        </p:grpSp>
        <p:pic>
          <p:nvPicPr>
            <p:cNvPr id="50" name="Graphic 23">
              <a:extLst>
                <a:ext uri="{FF2B5EF4-FFF2-40B4-BE49-F238E27FC236}">
                  <a16:creationId xmlns:a16="http://schemas.microsoft.com/office/drawing/2014/main" id="{49E42BD5-08F2-4A2D-BFC2-23566070D82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9165" y="1494346"/>
              <a:ext cx="409998" cy="38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948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ED0529-C91C-E8AE-C68C-4B7636D989A6}"/>
              </a:ext>
            </a:extLst>
          </p:cNvPr>
          <p:cNvSpPr>
            <a:spLocks noGrp="1"/>
          </p:cNvSpPr>
          <p:nvPr>
            <p:ph type="title"/>
          </p:nvPr>
        </p:nvSpPr>
        <p:spPr/>
        <p:txBody>
          <a:bodyPr/>
          <a:lstStyle/>
          <a:p>
            <a:r>
              <a:rPr lang="en-US" dirty="0"/>
              <a:t>Infrastructure layout</a:t>
            </a:r>
          </a:p>
        </p:txBody>
      </p:sp>
      <p:sp>
        <p:nvSpPr>
          <p:cNvPr id="2" name="Slide Number Placeholder 1">
            <a:extLst>
              <a:ext uri="{FF2B5EF4-FFF2-40B4-BE49-F238E27FC236}">
                <a16:creationId xmlns:a16="http://schemas.microsoft.com/office/drawing/2014/main" id="{4AF65B8F-AD55-FB45-B2EE-E29FE64E94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1F3F3"/>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srgbClr val="F1F3F3"/>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ectangle 5">
            <a:extLst>
              <a:ext uri="{FF2B5EF4-FFF2-40B4-BE49-F238E27FC236}">
                <a16:creationId xmlns:a16="http://schemas.microsoft.com/office/drawing/2014/main" id="{4ADF984B-4D50-B5BD-919C-DA8ED8482E85}"/>
              </a:ext>
            </a:extLst>
          </p:cNvPr>
          <p:cNvSpPr/>
          <p:nvPr/>
        </p:nvSpPr>
        <p:spPr>
          <a:xfrm>
            <a:off x="2393409" y="1568018"/>
            <a:ext cx="2547969" cy="4375967"/>
          </a:xfrm>
          <a:prstGeom prst="rect">
            <a:avLst/>
          </a:prstGeom>
          <a:noFill/>
          <a:ln w="12700">
            <a:solidFill>
              <a:srgbClr val="00A0C8">
                <a:alpha val="75347"/>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A0C8">
                    <a:alpha val="7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 Zone 1</a:t>
            </a:r>
          </a:p>
        </p:txBody>
      </p:sp>
      <p:sp>
        <p:nvSpPr>
          <p:cNvPr id="3" name="Rectangle 2">
            <a:extLst>
              <a:ext uri="{FF2B5EF4-FFF2-40B4-BE49-F238E27FC236}">
                <a16:creationId xmlns:a16="http://schemas.microsoft.com/office/drawing/2014/main" id="{79D79574-9BCE-37D1-866F-F195BC1CF959}"/>
              </a:ext>
            </a:extLst>
          </p:cNvPr>
          <p:cNvSpPr/>
          <p:nvPr/>
        </p:nvSpPr>
        <p:spPr>
          <a:xfrm>
            <a:off x="1423430" y="1915789"/>
            <a:ext cx="9378746" cy="3922528"/>
          </a:xfrm>
          <a:prstGeom prst="rect">
            <a:avLst/>
          </a:prstGeom>
          <a:noFill/>
          <a:ln w="12700">
            <a:solidFill>
              <a:srgbClr val="6CAE3E">
                <a:alpha val="76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w="0"/>
                <a:solidFill>
                  <a:srgbClr val="FFFFFF">
                    <a:alpha val="74829"/>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VPC</a:t>
            </a:r>
          </a:p>
        </p:txBody>
      </p:sp>
      <p:sp>
        <p:nvSpPr>
          <p:cNvPr id="4" name="Rectangle 3">
            <a:extLst>
              <a:ext uri="{FF2B5EF4-FFF2-40B4-BE49-F238E27FC236}">
                <a16:creationId xmlns:a16="http://schemas.microsoft.com/office/drawing/2014/main" id="{375FC5E9-0880-B9BD-4243-141360DF12E3}"/>
              </a:ext>
            </a:extLst>
          </p:cNvPr>
          <p:cNvSpPr/>
          <p:nvPr/>
        </p:nvSpPr>
        <p:spPr>
          <a:xfrm>
            <a:off x="1066371" y="1318017"/>
            <a:ext cx="10059258" cy="4792765"/>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7" name="Rectangle 6">
            <a:extLst>
              <a:ext uri="{FF2B5EF4-FFF2-40B4-BE49-F238E27FC236}">
                <a16:creationId xmlns:a16="http://schemas.microsoft.com/office/drawing/2014/main" id="{78EA7F47-8733-8BEB-69E0-B36CA6C89629}"/>
              </a:ext>
            </a:extLst>
          </p:cNvPr>
          <p:cNvSpPr/>
          <p:nvPr/>
        </p:nvSpPr>
        <p:spPr>
          <a:xfrm>
            <a:off x="1544332" y="3122731"/>
            <a:ext cx="9137282" cy="112848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Fargate</a:t>
            </a:r>
            <a:r>
              <a:rPr kumimoji="0" lang="en-US" sz="11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Profiles</a:t>
            </a:r>
          </a:p>
        </p:txBody>
      </p:sp>
      <p:sp>
        <p:nvSpPr>
          <p:cNvPr id="8" name="Rectangle 7">
            <a:extLst>
              <a:ext uri="{FF2B5EF4-FFF2-40B4-BE49-F238E27FC236}">
                <a16:creationId xmlns:a16="http://schemas.microsoft.com/office/drawing/2014/main" id="{4D7411EF-488C-ACFE-0BE0-1B12F706CA12}"/>
              </a:ext>
            </a:extLst>
          </p:cNvPr>
          <p:cNvSpPr/>
          <p:nvPr/>
        </p:nvSpPr>
        <p:spPr>
          <a:xfrm>
            <a:off x="5204041" y="1568019"/>
            <a:ext cx="2547969" cy="4375967"/>
          </a:xfrm>
          <a:prstGeom prst="rect">
            <a:avLst/>
          </a:prstGeom>
          <a:noFill/>
          <a:ln w="12700">
            <a:solidFill>
              <a:srgbClr val="00A0C8">
                <a:alpha val="74841"/>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A0C8">
                    <a:alpha val="7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 Zone 2</a:t>
            </a:r>
          </a:p>
        </p:txBody>
      </p:sp>
      <p:sp>
        <p:nvSpPr>
          <p:cNvPr id="9" name="Rectangle 8">
            <a:extLst>
              <a:ext uri="{FF2B5EF4-FFF2-40B4-BE49-F238E27FC236}">
                <a16:creationId xmlns:a16="http://schemas.microsoft.com/office/drawing/2014/main" id="{C6BA43F3-717C-E7E5-D705-9877F4115375}"/>
              </a:ext>
            </a:extLst>
          </p:cNvPr>
          <p:cNvSpPr/>
          <p:nvPr/>
        </p:nvSpPr>
        <p:spPr>
          <a:xfrm>
            <a:off x="1544332" y="4374288"/>
            <a:ext cx="9137283" cy="1343839"/>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0" rIns="91440" bIns="2743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1"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4" name="Graphic 23">
            <a:extLst>
              <a:ext uri="{FF2B5EF4-FFF2-40B4-BE49-F238E27FC236}">
                <a16:creationId xmlns:a16="http://schemas.microsoft.com/office/drawing/2014/main" id="{FD3F35BA-23C0-9E58-0219-E745B3DCF1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371" y="1315035"/>
            <a:ext cx="350551" cy="350551"/>
          </a:xfrm>
          <a:prstGeom prst="rect">
            <a:avLst/>
          </a:prstGeom>
        </p:spPr>
      </p:pic>
      <p:pic>
        <p:nvPicPr>
          <p:cNvPr id="25" name="Graphic 24">
            <a:extLst>
              <a:ext uri="{FF2B5EF4-FFF2-40B4-BE49-F238E27FC236}">
                <a16:creationId xmlns:a16="http://schemas.microsoft.com/office/drawing/2014/main" id="{EF2FC82E-FC50-492E-CE50-5074F9740C2F}"/>
              </a:ext>
            </a:extLst>
          </p:cNvPr>
          <p:cNvPicPr>
            <a:picLocks noChangeAspect="1"/>
          </p:cNvPicPr>
          <p:nvPr/>
        </p:nvPicPr>
        <p:blipFill>
          <a:blip r:embed="rId4">
            <a:alphaModFix amt="75000"/>
            <a:extLst>
              <a:ext uri="{96DAC541-7B7A-43D3-8B79-37D633B846F1}">
                <asvg:svgBlip xmlns:asvg="http://schemas.microsoft.com/office/drawing/2016/SVG/main" r:embed="rId5"/>
              </a:ext>
            </a:extLst>
          </a:blip>
          <a:stretch>
            <a:fillRect/>
          </a:stretch>
        </p:blipFill>
        <p:spPr>
          <a:xfrm>
            <a:off x="1423430" y="1915789"/>
            <a:ext cx="350551" cy="350551"/>
          </a:xfrm>
          <a:prstGeom prst="rect">
            <a:avLst/>
          </a:prstGeom>
        </p:spPr>
      </p:pic>
      <p:pic>
        <p:nvPicPr>
          <p:cNvPr id="28" name="Graphic 14">
            <a:extLst>
              <a:ext uri="{FF2B5EF4-FFF2-40B4-BE49-F238E27FC236}">
                <a16:creationId xmlns:a16="http://schemas.microsoft.com/office/drawing/2014/main" id="{F39384D1-FD9B-CA6F-E4B2-6BE4FD8EE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0664" y="3120553"/>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3">
            <a:extLst>
              <a:ext uri="{FF2B5EF4-FFF2-40B4-BE49-F238E27FC236}">
                <a16:creationId xmlns:a16="http://schemas.microsoft.com/office/drawing/2014/main" id="{831445CE-8308-A9B6-94CA-4C1BA1D2B3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6566" y="1996143"/>
            <a:ext cx="701102" cy="70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B81F37BD-B99E-FEA0-70BB-EBA36029CF09}"/>
              </a:ext>
            </a:extLst>
          </p:cNvPr>
          <p:cNvSpPr txBox="1">
            <a:spLocks noChangeArrowheads="1"/>
          </p:cNvSpPr>
          <p:nvPr/>
        </p:nvSpPr>
        <p:spPr bwMode="auto">
          <a:xfrm>
            <a:off x="5429622" y="2695784"/>
            <a:ext cx="208723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1026" name="Picture 2">
            <a:extLst>
              <a:ext uri="{FF2B5EF4-FFF2-40B4-BE49-F238E27FC236}">
                <a16:creationId xmlns:a16="http://schemas.microsoft.com/office/drawing/2014/main" id="{73175715-FCB3-9631-B85F-8BA055F94A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9856" y="4368608"/>
            <a:ext cx="378595" cy="3785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07AEC247-FAE8-8B05-EEB5-73C17E7CE39F}"/>
              </a:ext>
            </a:extLst>
          </p:cNvPr>
          <p:cNvSpPr/>
          <p:nvPr/>
        </p:nvSpPr>
        <p:spPr>
          <a:xfrm>
            <a:off x="8012743" y="1562555"/>
            <a:ext cx="2547969" cy="4375967"/>
          </a:xfrm>
          <a:prstGeom prst="rect">
            <a:avLst/>
          </a:prstGeom>
          <a:noFill/>
          <a:ln w="12700">
            <a:solidFill>
              <a:srgbClr val="00A0C8">
                <a:alpha val="7529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A0C8">
                    <a:alpha val="7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 Zone 3</a:t>
            </a:r>
          </a:p>
        </p:txBody>
      </p:sp>
      <p:sp>
        <p:nvSpPr>
          <p:cNvPr id="49" name="Rectangle 48">
            <a:extLst>
              <a:ext uri="{FF2B5EF4-FFF2-40B4-BE49-F238E27FC236}">
                <a16:creationId xmlns:a16="http://schemas.microsoft.com/office/drawing/2014/main" id="{B21D6A7D-4239-9111-FC81-859455A0EDFE}"/>
              </a:ext>
            </a:extLst>
          </p:cNvPr>
          <p:cNvSpPr/>
          <p:nvPr/>
        </p:nvSpPr>
        <p:spPr>
          <a:xfrm>
            <a:off x="2774016" y="3338701"/>
            <a:ext cx="7319113" cy="375698"/>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kube</a:t>
            </a:r>
            <a:r>
              <a:rPr kumimoji="0" 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-system</a:t>
            </a:r>
          </a:p>
        </p:txBody>
      </p:sp>
      <p:sp>
        <p:nvSpPr>
          <p:cNvPr id="51" name="Rectangle 50">
            <a:extLst>
              <a:ext uri="{FF2B5EF4-FFF2-40B4-BE49-F238E27FC236}">
                <a16:creationId xmlns:a16="http://schemas.microsoft.com/office/drawing/2014/main" id="{4F829B60-E0D1-0D08-3E19-510C49F5AE5D}"/>
              </a:ext>
            </a:extLst>
          </p:cNvPr>
          <p:cNvSpPr/>
          <p:nvPr/>
        </p:nvSpPr>
        <p:spPr>
          <a:xfrm>
            <a:off x="2774015" y="3781584"/>
            <a:ext cx="7319113" cy="375698"/>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0"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2" name="Rectangle 51">
            <a:extLst>
              <a:ext uri="{FF2B5EF4-FFF2-40B4-BE49-F238E27FC236}">
                <a16:creationId xmlns:a16="http://schemas.microsoft.com/office/drawing/2014/main" id="{86377852-E0BE-17D9-B9FB-D6DB6EC4AEDF}"/>
              </a:ext>
            </a:extLst>
          </p:cNvPr>
          <p:cNvSpPr/>
          <p:nvPr/>
        </p:nvSpPr>
        <p:spPr>
          <a:xfrm>
            <a:off x="2774015" y="4461896"/>
            <a:ext cx="7319114" cy="375698"/>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default</a:t>
            </a:r>
          </a:p>
        </p:txBody>
      </p:sp>
      <p:sp>
        <p:nvSpPr>
          <p:cNvPr id="53" name="Rectangle 52">
            <a:extLst>
              <a:ext uri="{FF2B5EF4-FFF2-40B4-BE49-F238E27FC236}">
                <a16:creationId xmlns:a16="http://schemas.microsoft.com/office/drawing/2014/main" id="{32E6F0AC-227B-6207-B4FA-CEEC09E004A9}"/>
              </a:ext>
            </a:extLst>
          </p:cNvPr>
          <p:cNvSpPr/>
          <p:nvPr/>
        </p:nvSpPr>
        <p:spPr>
          <a:xfrm>
            <a:off x="2774015" y="4880028"/>
            <a:ext cx="7319114" cy="375698"/>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cost-optimization</a:t>
            </a:r>
          </a:p>
        </p:txBody>
      </p:sp>
      <p:sp>
        <p:nvSpPr>
          <p:cNvPr id="54" name="Rectangle 53">
            <a:extLst>
              <a:ext uri="{FF2B5EF4-FFF2-40B4-BE49-F238E27FC236}">
                <a16:creationId xmlns:a16="http://schemas.microsoft.com/office/drawing/2014/main" id="{4591EB43-80B4-A191-DE87-4F2619980A4A}"/>
              </a:ext>
            </a:extLst>
          </p:cNvPr>
          <p:cNvSpPr/>
          <p:nvPr/>
        </p:nvSpPr>
        <p:spPr>
          <a:xfrm>
            <a:off x="2774015" y="5292220"/>
            <a:ext cx="7319114" cy="375698"/>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endParaRPr kumimoji="0" lang="en-US" sz="1100" b="0" i="0" u="none" strike="noStrike" kern="120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2" name="Graphic 108">
            <a:extLst>
              <a:ext uri="{FF2B5EF4-FFF2-40B4-BE49-F238E27FC236}">
                <a16:creationId xmlns:a16="http://schemas.microsoft.com/office/drawing/2014/main" id="{C22FFE83-432C-B6CD-4CCE-66CC6A9BAB52}"/>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8689384"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108">
            <a:extLst>
              <a:ext uri="{FF2B5EF4-FFF2-40B4-BE49-F238E27FC236}">
                <a16:creationId xmlns:a16="http://schemas.microsoft.com/office/drawing/2014/main" id="{FFCCF4B5-4831-3E46-4D04-0E911B578584}"/>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27462"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62">
            <a:extLst>
              <a:ext uri="{FF2B5EF4-FFF2-40B4-BE49-F238E27FC236}">
                <a16:creationId xmlns:a16="http://schemas.microsoft.com/office/drawing/2014/main" id="{194CB632-B706-2E20-1FBC-2AAECB62E4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114769" y="4878580"/>
            <a:ext cx="378595" cy="378595"/>
          </a:xfrm>
          <a:prstGeom prst="rect">
            <a:avLst/>
          </a:prstGeom>
        </p:spPr>
      </p:pic>
      <p:pic>
        <p:nvPicPr>
          <p:cNvPr id="1024" name="Graphic 1023">
            <a:extLst>
              <a:ext uri="{FF2B5EF4-FFF2-40B4-BE49-F238E27FC236}">
                <a16:creationId xmlns:a16="http://schemas.microsoft.com/office/drawing/2014/main" id="{AE0F4751-2112-D841-455A-DD68AED0E29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471116" y="4878580"/>
            <a:ext cx="378595" cy="378595"/>
          </a:xfrm>
          <a:prstGeom prst="rect">
            <a:avLst/>
          </a:prstGeom>
        </p:spPr>
      </p:pic>
      <p:pic>
        <p:nvPicPr>
          <p:cNvPr id="1025" name="Graphic 94">
            <a:extLst>
              <a:ext uri="{FF2B5EF4-FFF2-40B4-BE49-F238E27FC236}">
                <a16:creationId xmlns:a16="http://schemas.microsoft.com/office/drawing/2014/main" id="{2573A08D-8916-A68B-4A1A-25BFEE41A5CA}"/>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758423"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Graphic 1026">
            <a:extLst>
              <a:ext uri="{FF2B5EF4-FFF2-40B4-BE49-F238E27FC236}">
                <a16:creationId xmlns:a16="http://schemas.microsoft.com/office/drawing/2014/main" id="{6A948022-8A2C-2012-AC2B-B8BDC92B9D23}"/>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8045730" y="4878580"/>
            <a:ext cx="378595" cy="378595"/>
          </a:xfrm>
          <a:prstGeom prst="rect">
            <a:avLst/>
          </a:prstGeom>
        </p:spPr>
      </p:pic>
      <p:pic>
        <p:nvPicPr>
          <p:cNvPr id="1028" name="Graphic 84">
            <a:extLst>
              <a:ext uri="{FF2B5EF4-FFF2-40B4-BE49-F238E27FC236}">
                <a16:creationId xmlns:a16="http://schemas.microsoft.com/office/drawing/2014/main" id="{3A2F3276-AD4A-DE03-9766-A20E3140B87D}"/>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7402076"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Graphic 104">
            <a:extLst>
              <a:ext uri="{FF2B5EF4-FFF2-40B4-BE49-F238E27FC236}">
                <a16:creationId xmlns:a16="http://schemas.microsoft.com/office/drawing/2014/main" id="{EA9A8B57-A5D8-DB46-F931-FD6473AA619C}"/>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4183808"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Graphic 108">
            <a:extLst>
              <a:ext uri="{FF2B5EF4-FFF2-40B4-BE49-F238E27FC236}">
                <a16:creationId xmlns:a16="http://schemas.microsoft.com/office/drawing/2014/main" id="{74D9D216-4D43-0BB9-63F8-F5F457EFA05B}"/>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9333040" y="4878580"/>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Graphic 56">
            <a:extLst>
              <a:ext uri="{FF2B5EF4-FFF2-40B4-BE49-F238E27FC236}">
                <a16:creationId xmlns:a16="http://schemas.microsoft.com/office/drawing/2014/main" id="{F1D847C8-7599-C282-E8EC-308BAAF5F199}"/>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5910834"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Graphic 58">
            <a:extLst>
              <a:ext uri="{FF2B5EF4-FFF2-40B4-BE49-F238E27FC236}">
                <a16:creationId xmlns:a16="http://schemas.microsoft.com/office/drawing/2014/main" id="{5572E970-C412-614A-7681-5BE80BF5B187}"/>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7626932"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Graphic 83">
            <a:extLst>
              <a:ext uri="{FF2B5EF4-FFF2-40B4-BE49-F238E27FC236}">
                <a16:creationId xmlns:a16="http://schemas.microsoft.com/office/drawing/2014/main" id="{2807333F-A6AA-ED96-AD81-DF1F3DA3C8A2}"/>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9343029"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Graphic 46">
            <a:extLst>
              <a:ext uri="{FF2B5EF4-FFF2-40B4-BE49-F238E27FC236}">
                <a16:creationId xmlns:a16="http://schemas.microsoft.com/office/drawing/2014/main" id="{E0C25AD9-8832-05CD-3851-8B604D714302}"/>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4194736" y="4460448"/>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7" name="Graphic 74">
            <a:extLst>
              <a:ext uri="{FF2B5EF4-FFF2-40B4-BE49-F238E27FC236}">
                <a16:creationId xmlns:a16="http://schemas.microsoft.com/office/drawing/2014/main" id="{5069A972-A854-016E-9A59-00323A4B184E}"/>
              </a:ext>
            </a:extLst>
          </p:cNvPr>
          <p:cNvPicPr>
            <a:picLocks noChangeAspect="1" noChangeArrowheads="1"/>
          </p:cNvPicPr>
          <p:nvPr/>
        </p:nvPicPr>
        <p:blipFill>
          <a:blip r:embed="rId35">
            <a:extLst>
              <a:ext uri="{96DAC541-7B7A-43D3-8B79-37D633B846F1}">
                <asvg:svgBlip xmlns:asvg="http://schemas.microsoft.com/office/drawing/2016/SVG/main" r:embed="rId36"/>
              </a:ext>
            </a:extLst>
          </a:blip>
          <a:srcRect/>
          <a:stretch/>
        </p:blipFill>
        <p:spPr bwMode="auto">
          <a:xfrm>
            <a:off x="7868284"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8" name="Graphic 1057">
            <a:extLst>
              <a:ext uri="{FF2B5EF4-FFF2-40B4-BE49-F238E27FC236}">
                <a16:creationId xmlns:a16="http://schemas.microsoft.com/office/drawing/2014/main" id="{3B235C74-55A9-28B5-477C-5A92788638A7}"/>
              </a:ext>
            </a:extLst>
          </p:cNvPr>
          <p:cNvPicPr>
            <a:picLocks noChangeAspect="1" noChangeArrowheads="1"/>
          </p:cNvPicPr>
          <p:nvPr/>
        </p:nvPicPr>
        <p:blipFill>
          <a:blip r:embed="rId37">
            <a:extLst>
              <a:ext uri="{96DAC541-7B7A-43D3-8B79-37D633B846F1}">
                <asvg:svgBlip xmlns:asvg="http://schemas.microsoft.com/office/drawing/2016/SVG/main" r:embed="rId38"/>
              </a:ext>
            </a:extLst>
          </a:blip>
          <a:srcRect/>
          <a:stretch/>
        </p:blipFill>
        <p:spPr bwMode="auto">
          <a:xfrm>
            <a:off x="4181423"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9" name="Graphic 56">
            <a:extLst>
              <a:ext uri="{FF2B5EF4-FFF2-40B4-BE49-F238E27FC236}">
                <a16:creationId xmlns:a16="http://schemas.microsoft.com/office/drawing/2014/main" id="{CDDC386F-C1E1-4DF7-2284-117C2715ACA7}"/>
              </a:ext>
            </a:extLst>
          </p:cNvPr>
          <p:cNvPicPr>
            <a:picLocks noChangeAspect="1" noChangeArrowheads="1"/>
          </p:cNvPicPr>
          <p:nvPr/>
        </p:nvPicPr>
        <p:blipFill>
          <a:blip r:embed="rId39">
            <a:extLst>
              <a:ext uri="{96DAC541-7B7A-43D3-8B79-37D633B846F1}">
                <asvg:svgBlip xmlns:asvg="http://schemas.microsoft.com/office/drawing/2016/SVG/main" r:embed="rId40"/>
              </a:ext>
            </a:extLst>
          </a:blip>
          <a:srcRect/>
          <a:stretch/>
        </p:blipFill>
        <p:spPr bwMode="auto">
          <a:xfrm>
            <a:off x="5656168"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0" name="Graphic 58">
            <a:extLst>
              <a:ext uri="{FF2B5EF4-FFF2-40B4-BE49-F238E27FC236}">
                <a16:creationId xmlns:a16="http://schemas.microsoft.com/office/drawing/2014/main" id="{5C3B7CD2-3D54-708A-E069-C79144331288}"/>
              </a:ext>
            </a:extLst>
          </p:cNvPr>
          <p:cNvPicPr>
            <a:picLocks noChangeAspect="1" noChangeArrowheads="1"/>
          </p:cNvPicPr>
          <p:nvPr/>
        </p:nvPicPr>
        <p:blipFill>
          <a:blip r:embed="rId41">
            <a:extLst>
              <a:ext uri="{96DAC541-7B7A-43D3-8B79-37D633B846F1}">
                <asvg:svgBlip xmlns:asvg="http://schemas.microsoft.com/office/drawing/2016/SVG/main" r:embed="rId42"/>
              </a:ext>
            </a:extLst>
          </a:blip>
          <a:srcRect/>
          <a:stretch/>
        </p:blipFill>
        <p:spPr bwMode="auto">
          <a:xfrm>
            <a:off x="6393540"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1" name="Graphic 83">
            <a:extLst>
              <a:ext uri="{FF2B5EF4-FFF2-40B4-BE49-F238E27FC236}">
                <a16:creationId xmlns:a16="http://schemas.microsoft.com/office/drawing/2014/main" id="{3949C99A-2A1D-E8C0-5AC2-5C6DE13E1A93}"/>
              </a:ext>
            </a:extLst>
          </p:cNvPr>
          <p:cNvPicPr>
            <a:picLocks noChangeAspect="1" noChangeArrowheads="1"/>
          </p:cNvPicPr>
          <p:nvPr/>
        </p:nvPicPr>
        <p:blipFill>
          <a:blip r:embed="rId43">
            <a:extLst>
              <a:ext uri="{96DAC541-7B7A-43D3-8B79-37D633B846F1}">
                <asvg:svgBlip xmlns:asvg="http://schemas.microsoft.com/office/drawing/2016/SVG/main" r:embed="rId44"/>
              </a:ext>
            </a:extLst>
          </a:blip>
          <a:srcRect/>
          <a:stretch/>
        </p:blipFill>
        <p:spPr bwMode="auto">
          <a:xfrm>
            <a:off x="7130912"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2" name="Graphic 46">
            <a:extLst>
              <a:ext uri="{FF2B5EF4-FFF2-40B4-BE49-F238E27FC236}">
                <a16:creationId xmlns:a16="http://schemas.microsoft.com/office/drawing/2014/main" id="{3552BE28-6D5F-A80D-C973-A6040E95B37A}"/>
              </a:ext>
            </a:extLst>
          </p:cNvPr>
          <p:cNvPicPr>
            <a:picLocks noChangeAspect="1" noChangeArrowheads="1"/>
          </p:cNvPicPr>
          <p:nvPr/>
        </p:nvPicPr>
        <p:blipFill>
          <a:blip r:embed="rId45">
            <a:extLst>
              <a:ext uri="{96DAC541-7B7A-43D3-8B79-37D633B846F1}">
                <asvg:svgBlip xmlns:asvg="http://schemas.microsoft.com/office/drawing/2016/SVG/main" r:embed="rId46"/>
              </a:ext>
            </a:extLst>
          </a:blip>
          <a:srcRect/>
          <a:stretch/>
        </p:blipFill>
        <p:spPr bwMode="auto">
          <a:xfrm>
            <a:off x="4918796"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3" name="Graphic 108">
            <a:extLst>
              <a:ext uri="{FF2B5EF4-FFF2-40B4-BE49-F238E27FC236}">
                <a16:creationId xmlns:a16="http://schemas.microsoft.com/office/drawing/2014/main" id="{891A67F3-45BC-AC77-1005-4A8870C41E12}"/>
              </a:ext>
            </a:extLst>
          </p:cNvPr>
          <p:cNvPicPr>
            <a:picLocks noChangeAspect="1" noChangeArrowheads="1"/>
          </p:cNvPicPr>
          <p:nvPr/>
        </p:nvPicPr>
        <p:blipFill>
          <a:blip r:embed="rId47">
            <a:extLst>
              <a:ext uri="{96DAC541-7B7A-43D3-8B79-37D633B846F1}">
                <asvg:svgBlip xmlns:asvg="http://schemas.microsoft.com/office/drawing/2016/SVG/main" r:embed="rId48"/>
              </a:ext>
            </a:extLst>
          </a:blip>
          <a:srcRect/>
          <a:stretch/>
        </p:blipFill>
        <p:spPr bwMode="auto">
          <a:xfrm>
            <a:off x="8605656"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Graphic 108">
            <a:extLst>
              <a:ext uri="{FF2B5EF4-FFF2-40B4-BE49-F238E27FC236}">
                <a16:creationId xmlns:a16="http://schemas.microsoft.com/office/drawing/2014/main" id="{2CCA12D6-091F-CB3D-524F-5E9BE52EB22C}"/>
              </a:ext>
            </a:extLst>
          </p:cNvPr>
          <p:cNvPicPr>
            <a:picLocks noChangeAspect="1" noChangeArrowheads="1"/>
          </p:cNvPicPr>
          <p:nvPr/>
        </p:nvPicPr>
        <p:blipFill>
          <a:blip r:embed="rId49">
            <a:extLst>
              <a:ext uri="{96DAC541-7B7A-43D3-8B79-37D633B846F1}">
                <asvg:svgBlip xmlns:asvg="http://schemas.microsoft.com/office/drawing/2016/SVG/main" r:embed="rId50"/>
              </a:ext>
            </a:extLst>
          </a:blip>
          <a:srcRect/>
          <a:stretch/>
        </p:blipFill>
        <p:spPr bwMode="auto">
          <a:xfrm>
            <a:off x="9343029" y="5290772"/>
            <a:ext cx="378595" cy="378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91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361C17-BFE5-EE76-666F-CF77F3717BD9}"/>
              </a:ext>
            </a:extLst>
          </p:cNvPr>
          <p:cNvSpPr>
            <a:spLocks noGrp="1"/>
          </p:cNvSpPr>
          <p:nvPr>
            <p:ph type="title"/>
          </p:nvPr>
        </p:nvSpPr>
        <p:spPr/>
        <p:txBody>
          <a:bodyPr/>
          <a:lstStyle/>
          <a:p>
            <a:r>
              <a:rPr lang="en-US" dirty="0"/>
              <a:t>Kubernetes layout</a:t>
            </a:r>
          </a:p>
        </p:txBody>
      </p:sp>
      <p:sp>
        <p:nvSpPr>
          <p:cNvPr id="2" name="Slide Number Placeholder 1">
            <a:extLst>
              <a:ext uri="{FF2B5EF4-FFF2-40B4-BE49-F238E27FC236}">
                <a16:creationId xmlns:a16="http://schemas.microsoft.com/office/drawing/2014/main" id="{4AF65B8F-AD55-FB45-B2EE-E29FE64E94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smtClean="0">
                <a:ln>
                  <a:noFill/>
                </a:ln>
                <a:solidFill>
                  <a:srgbClr val="F1F3F3"/>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F1F3F3"/>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 name="Rectangle 2">
            <a:extLst>
              <a:ext uri="{FF2B5EF4-FFF2-40B4-BE49-F238E27FC236}">
                <a16:creationId xmlns:a16="http://schemas.microsoft.com/office/drawing/2014/main" id="{79D79574-9BCE-37D1-866F-F195BC1CF959}"/>
              </a:ext>
            </a:extLst>
          </p:cNvPr>
          <p:cNvSpPr/>
          <p:nvPr/>
        </p:nvSpPr>
        <p:spPr>
          <a:xfrm>
            <a:off x="1553147" y="1835507"/>
            <a:ext cx="9250548" cy="4003496"/>
          </a:xfrm>
          <a:prstGeom prst="rect">
            <a:avLst/>
          </a:prstGeom>
          <a:noFill/>
          <a:ln w="12700">
            <a:solidFill>
              <a:srgbClr val="E3740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w="0"/>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EKS</a:t>
            </a:r>
          </a:p>
        </p:txBody>
      </p:sp>
      <p:sp>
        <p:nvSpPr>
          <p:cNvPr id="4" name="Rectangle 3">
            <a:extLst>
              <a:ext uri="{FF2B5EF4-FFF2-40B4-BE49-F238E27FC236}">
                <a16:creationId xmlns:a16="http://schemas.microsoft.com/office/drawing/2014/main" id="{375FC5E9-0880-B9BD-4243-141360DF12E3}"/>
              </a:ext>
            </a:extLst>
          </p:cNvPr>
          <p:cNvSpPr/>
          <p:nvPr/>
        </p:nvSpPr>
        <p:spPr>
          <a:xfrm>
            <a:off x="1064746" y="1317243"/>
            <a:ext cx="10062507" cy="4794313"/>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4572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AWS Cloud</a:t>
            </a:r>
          </a:p>
        </p:txBody>
      </p:sp>
      <p:sp>
        <p:nvSpPr>
          <p:cNvPr id="7" name="Rectangle 6">
            <a:extLst>
              <a:ext uri="{FF2B5EF4-FFF2-40B4-BE49-F238E27FC236}">
                <a16:creationId xmlns:a16="http://schemas.microsoft.com/office/drawing/2014/main" id="{78EA7F47-8733-8BEB-69E0-B36CA6C89629}"/>
              </a:ext>
            </a:extLst>
          </p:cNvPr>
          <p:cNvSpPr/>
          <p:nvPr/>
        </p:nvSpPr>
        <p:spPr>
          <a:xfrm>
            <a:off x="1871814" y="2405742"/>
            <a:ext cx="8680054" cy="1021252"/>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Fargate</a:t>
            </a:r>
            <a:r>
              <a:rPr kumimoji="0" lang="en-US" sz="1100" b="1" i="0" u="none" strike="noStrike" kern="1200" cap="none" spc="0" normalizeH="0" baseline="0" noProof="0" dirty="0">
                <a:ln>
                  <a:noFill/>
                </a:ln>
                <a:solidFill>
                  <a:srgbClr val="FF9900"/>
                </a:solidFill>
                <a:effectLst/>
                <a:uLnTx/>
                <a:uFillTx/>
                <a:latin typeface="Amazon Ember" panose="020B0603020204020204" pitchFamily="34" charset="0"/>
                <a:ea typeface="Amazon Ember" panose="020B0603020204020204" pitchFamily="34" charset="0"/>
                <a:cs typeface="Amazon Ember" panose="020B0603020204020204" pitchFamily="34" charset="0"/>
              </a:rPr>
              <a:t> Profiles</a:t>
            </a:r>
          </a:p>
        </p:txBody>
      </p:sp>
      <p:sp>
        <p:nvSpPr>
          <p:cNvPr id="9" name="Rectangle 8">
            <a:extLst>
              <a:ext uri="{FF2B5EF4-FFF2-40B4-BE49-F238E27FC236}">
                <a16:creationId xmlns:a16="http://schemas.microsoft.com/office/drawing/2014/main" id="{C6BA43F3-717C-E7E5-D705-9877F4115375}"/>
              </a:ext>
            </a:extLst>
          </p:cNvPr>
          <p:cNvSpPr/>
          <p:nvPr/>
        </p:nvSpPr>
        <p:spPr>
          <a:xfrm>
            <a:off x="1871814" y="3520104"/>
            <a:ext cx="8680054" cy="2198671"/>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0" tIns="91440" rIns="91440" bIns="45720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1" i="0" u="none" strike="noStrike" kern="1200" cap="none" spc="0" normalizeH="0" baseline="0" noProof="0" dirty="0" err="1">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1"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9AF99F4A-B3F7-1585-42C7-5C9484611290}"/>
              </a:ext>
            </a:extLst>
          </p:cNvPr>
          <p:cNvSpPr txBox="1"/>
          <p:nvPr/>
        </p:nvSpPr>
        <p:spPr>
          <a:xfrm>
            <a:off x="5567800" y="5245207"/>
            <a:ext cx="163647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endPar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5" name="TextBox 14">
            <a:extLst>
              <a:ext uri="{FF2B5EF4-FFF2-40B4-BE49-F238E27FC236}">
                <a16:creationId xmlns:a16="http://schemas.microsoft.com/office/drawing/2014/main" id="{1F398DAB-F1F5-85A4-240F-CED51A3B8D1B}"/>
              </a:ext>
            </a:extLst>
          </p:cNvPr>
          <p:cNvSpPr txBox="1"/>
          <p:nvPr/>
        </p:nvSpPr>
        <p:spPr>
          <a:xfrm>
            <a:off x="6593302" y="4716485"/>
            <a:ext cx="163647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AFAFA"/>
                </a:solidFill>
                <a:effectLst/>
                <a:uLnTx/>
                <a:uFillTx/>
                <a:latin typeface="Amazon Ember" panose="020B0603020204020204" pitchFamily="34" charset="0"/>
                <a:ea typeface="Amazon Ember" panose="020B0603020204020204" pitchFamily="34" charset="0"/>
                <a:cs typeface="Amazon Ember" panose="020B0603020204020204" pitchFamily="34" charset="0"/>
              </a:rPr>
              <a:t>inflate</a:t>
            </a:r>
          </a:p>
        </p:txBody>
      </p:sp>
      <p:pic>
        <p:nvPicPr>
          <p:cNvPr id="24" name="Graphic 23">
            <a:extLst>
              <a:ext uri="{FF2B5EF4-FFF2-40B4-BE49-F238E27FC236}">
                <a16:creationId xmlns:a16="http://schemas.microsoft.com/office/drawing/2014/main" id="{FD3F35BA-23C0-9E58-0219-E745B3DCF1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4746" y="1314260"/>
            <a:ext cx="350664" cy="350664"/>
          </a:xfrm>
          <a:prstGeom prst="rect">
            <a:avLst/>
          </a:prstGeom>
        </p:spPr>
      </p:pic>
      <p:pic>
        <p:nvPicPr>
          <p:cNvPr id="28" name="Graphic 14">
            <a:extLst>
              <a:ext uri="{FF2B5EF4-FFF2-40B4-BE49-F238E27FC236}">
                <a16:creationId xmlns:a16="http://schemas.microsoft.com/office/drawing/2014/main" id="{F39384D1-FD9B-CA6F-E4B2-6BE4FD8EE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586" y="2398336"/>
            <a:ext cx="378717" cy="37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3">
            <a:extLst>
              <a:ext uri="{FF2B5EF4-FFF2-40B4-BE49-F238E27FC236}">
                <a16:creationId xmlns:a16="http://schemas.microsoft.com/office/drawing/2014/main" id="{831445CE-8308-A9B6-94CA-4C1BA1D2B3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467" y="1835279"/>
            <a:ext cx="378717" cy="37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73175715-FCB3-9631-B85F-8BA055F94A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6586" y="3514585"/>
            <a:ext cx="378717" cy="3787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9B59D2B-A85A-F56D-764C-9032E3CE17B7}"/>
              </a:ext>
            </a:extLst>
          </p:cNvPr>
          <p:cNvSpPr/>
          <p:nvPr/>
        </p:nvSpPr>
        <p:spPr>
          <a:xfrm>
            <a:off x="3997750" y="2526703"/>
            <a:ext cx="2755885" cy="771612"/>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kube</a:t>
            </a:r>
            <a:r>
              <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-system</a:t>
            </a:r>
          </a:p>
        </p:txBody>
      </p:sp>
      <p:sp>
        <p:nvSpPr>
          <p:cNvPr id="19" name="Rectangle 18">
            <a:extLst>
              <a:ext uri="{FF2B5EF4-FFF2-40B4-BE49-F238E27FC236}">
                <a16:creationId xmlns:a16="http://schemas.microsoft.com/office/drawing/2014/main" id="{DDE6BC76-CAEB-510E-F7F6-1C05007E869A}"/>
              </a:ext>
            </a:extLst>
          </p:cNvPr>
          <p:cNvSpPr/>
          <p:nvPr/>
        </p:nvSpPr>
        <p:spPr>
          <a:xfrm>
            <a:off x="7420494" y="2529201"/>
            <a:ext cx="2755884" cy="761626"/>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karpenter</a:t>
            </a:r>
            <a:endPar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20" name="Rectangle 19">
            <a:extLst>
              <a:ext uri="{FF2B5EF4-FFF2-40B4-BE49-F238E27FC236}">
                <a16:creationId xmlns:a16="http://schemas.microsoft.com/office/drawing/2014/main" id="{ADA47C65-553C-77C5-0414-081288AB97BD}"/>
              </a:ext>
            </a:extLst>
          </p:cNvPr>
          <p:cNvSpPr/>
          <p:nvPr/>
        </p:nvSpPr>
        <p:spPr>
          <a:xfrm>
            <a:off x="3285692" y="3590773"/>
            <a:ext cx="6808728" cy="883673"/>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default</a:t>
            </a:r>
          </a:p>
        </p:txBody>
      </p:sp>
      <p:sp>
        <p:nvSpPr>
          <p:cNvPr id="21" name="Rectangle 20">
            <a:extLst>
              <a:ext uri="{FF2B5EF4-FFF2-40B4-BE49-F238E27FC236}">
                <a16:creationId xmlns:a16="http://schemas.microsoft.com/office/drawing/2014/main" id="{0BEF73AC-D81D-A32C-95B5-566BB1CA078D}"/>
              </a:ext>
            </a:extLst>
          </p:cNvPr>
          <p:cNvSpPr/>
          <p:nvPr/>
        </p:nvSpPr>
        <p:spPr>
          <a:xfrm>
            <a:off x="3285692" y="4529875"/>
            <a:ext cx="6808728" cy="539879"/>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cost-optimization</a:t>
            </a:r>
          </a:p>
        </p:txBody>
      </p:sp>
      <p:sp>
        <p:nvSpPr>
          <p:cNvPr id="22" name="Rectangle 21">
            <a:extLst>
              <a:ext uri="{FF2B5EF4-FFF2-40B4-BE49-F238E27FC236}">
                <a16:creationId xmlns:a16="http://schemas.microsoft.com/office/drawing/2014/main" id="{C463F894-7327-6C9F-5BC7-F6F8983F1420}"/>
              </a:ext>
            </a:extLst>
          </p:cNvPr>
          <p:cNvSpPr/>
          <p:nvPr/>
        </p:nvSpPr>
        <p:spPr>
          <a:xfrm>
            <a:off x="3285692" y="5130075"/>
            <a:ext cx="6808728" cy="538620"/>
          </a:xfrm>
          <a:prstGeom prst="rect">
            <a:avLst/>
          </a:prstGeom>
          <a:noFill/>
          <a:ln w="12700">
            <a:solidFill>
              <a:srgbClr val="5B64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endParaRPr kumimoji="0" lang="en-US" sz="1100" b="0" i="0" u="none" strike="noStrike" kern="1200" cap="none" spc="0" normalizeH="0" baseline="0" noProof="0" dirty="0">
              <a:ln>
                <a:noFill/>
              </a:ln>
              <a:solidFill>
                <a:srgbClr val="5B64A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7" name="Shape 80">
            <a:extLst>
              <a:ext uri="{FF2B5EF4-FFF2-40B4-BE49-F238E27FC236}">
                <a16:creationId xmlns:a16="http://schemas.microsoft.com/office/drawing/2014/main" id="{93C50F4C-746D-3E2A-F0A9-D5B9611B3787}"/>
              </a:ext>
            </a:extLst>
          </p:cNvPr>
          <p:cNvPicPr preferRelativeResize="0">
            <a:picLocks noChangeAspect="1"/>
          </p:cNvPicPr>
          <p:nvPr/>
        </p:nvPicPr>
        <p:blipFill>
          <a:blip r:embed="rId7">
            <a:alphaModFix/>
          </a:blip>
          <a:stretch>
            <a:fillRect/>
          </a:stretch>
        </p:blipFill>
        <p:spPr>
          <a:xfrm>
            <a:off x="8926762" y="2747863"/>
            <a:ext cx="378717" cy="378717"/>
          </a:xfrm>
          <a:prstGeom prst="rect">
            <a:avLst/>
          </a:prstGeom>
          <a:noFill/>
          <a:ln>
            <a:noFill/>
          </a:ln>
        </p:spPr>
      </p:pic>
      <p:pic>
        <p:nvPicPr>
          <p:cNvPr id="31" name="Shape 84">
            <a:extLst>
              <a:ext uri="{FF2B5EF4-FFF2-40B4-BE49-F238E27FC236}">
                <a16:creationId xmlns:a16="http://schemas.microsoft.com/office/drawing/2014/main" id="{B5F3576B-FB86-BF5C-E920-A0A3BF4845EF}"/>
              </a:ext>
            </a:extLst>
          </p:cNvPr>
          <p:cNvPicPr preferRelativeResize="0">
            <a:picLocks noChangeAspect="1"/>
          </p:cNvPicPr>
          <p:nvPr/>
        </p:nvPicPr>
        <p:blipFill>
          <a:blip r:embed="rId8">
            <a:alphaModFix/>
          </a:blip>
          <a:stretch>
            <a:fillRect/>
          </a:stretch>
        </p:blipFill>
        <p:spPr>
          <a:xfrm>
            <a:off x="9530368" y="2747863"/>
            <a:ext cx="378717" cy="378717"/>
          </a:xfrm>
          <a:prstGeom prst="rect">
            <a:avLst/>
          </a:prstGeom>
          <a:noFill/>
          <a:ln>
            <a:noFill/>
          </a:ln>
        </p:spPr>
      </p:pic>
      <p:pic>
        <p:nvPicPr>
          <p:cNvPr id="33" name="Shape 123">
            <a:extLst>
              <a:ext uri="{FF2B5EF4-FFF2-40B4-BE49-F238E27FC236}">
                <a16:creationId xmlns:a16="http://schemas.microsoft.com/office/drawing/2014/main" id="{71D94176-6093-165C-C21F-CE4188A2C337}"/>
              </a:ext>
            </a:extLst>
          </p:cNvPr>
          <p:cNvPicPr preferRelativeResize="0">
            <a:picLocks noChangeAspect="1"/>
          </p:cNvPicPr>
          <p:nvPr/>
        </p:nvPicPr>
        <p:blipFill>
          <a:blip r:embed="rId9">
            <a:alphaModFix/>
          </a:blip>
          <a:stretch>
            <a:fillRect/>
          </a:stretch>
        </p:blipFill>
        <p:spPr>
          <a:xfrm>
            <a:off x="8365235" y="2768903"/>
            <a:ext cx="336637" cy="336637"/>
          </a:xfrm>
          <a:prstGeom prst="rect">
            <a:avLst/>
          </a:prstGeom>
          <a:noFill/>
          <a:ln>
            <a:noFill/>
          </a:ln>
        </p:spPr>
      </p:pic>
      <p:sp>
        <p:nvSpPr>
          <p:cNvPr id="48" name="Rectangle 47">
            <a:extLst>
              <a:ext uri="{FF2B5EF4-FFF2-40B4-BE49-F238E27FC236}">
                <a16:creationId xmlns:a16="http://schemas.microsoft.com/office/drawing/2014/main" id="{BED6F890-E782-C1B0-2774-214D9CC413A0}"/>
              </a:ext>
            </a:extLst>
          </p:cNvPr>
          <p:cNvSpPr/>
          <p:nvPr/>
        </p:nvSpPr>
        <p:spPr>
          <a:xfrm>
            <a:off x="3997750" y="3647265"/>
            <a:ext cx="2755885" cy="771612"/>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gpu</a:t>
            </a:r>
            <a:r>
              <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-operator</a:t>
            </a:r>
          </a:p>
        </p:txBody>
      </p:sp>
      <p:sp>
        <p:nvSpPr>
          <p:cNvPr id="49" name="Rectangle 48">
            <a:extLst>
              <a:ext uri="{FF2B5EF4-FFF2-40B4-BE49-F238E27FC236}">
                <a16:creationId xmlns:a16="http://schemas.microsoft.com/office/drawing/2014/main" id="{53D3CB7A-FC43-B5C5-C4DD-445F95590C83}"/>
              </a:ext>
            </a:extLst>
          </p:cNvPr>
          <p:cNvSpPr/>
          <p:nvPr/>
        </p:nvSpPr>
        <p:spPr>
          <a:xfrm>
            <a:off x="7242036" y="3640524"/>
            <a:ext cx="2755884" cy="761626"/>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err="1">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kubecost</a:t>
            </a:r>
            <a:endPar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0" name="Shape 80">
            <a:extLst>
              <a:ext uri="{FF2B5EF4-FFF2-40B4-BE49-F238E27FC236}">
                <a16:creationId xmlns:a16="http://schemas.microsoft.com/office/drawing/2014/main" id="{5D782714-A73C-0F41-077C-270DA9E07988}"/>
              </a:ext>
            </a:extLst>
          </p:cNvPr>
          <p:cNvPicPr preferRelativeResize="0">
            <a:picLocks noChangeAspect="1"/>
          </p:cNvPicPr>
          <p:nvPr/>
        </p:nvPicPr>
        <p:blipFill>
          <a:blip r:embed="rId7">
            <a:alphaModFix/>
          </a:blip>
          <a:stretch>
            <a:fillRect/>
          </a:stretch>
        </p:blipFill>
        <p:spPr>
          <a:xfrm>
            <a:off x="8746482" y="3835259"/>
            <a:ext cx="378717" cy="378717"/>
          </a:xfrm>
          <a:prstGeom prst="rect">
            <a:avLst/>
          </a:prstGeom>
          <a:noFill/>
          <a:ln>
            <a:noFill/>
          </a:ln>
        </p:spPr>
      </p:pic>
      <p:pic>
        <p:nvPicPr>
          <p:cNvPr id="51" name="Shape 84">
            <a:extLst>
              <a:ext uri="{FF2B5EF4-FFF2-40B4-BE49-F238E27FC236}">
                <a16:creationId xmlns:a16="http://schemas.microsoft.com/office/drawing/2014/main" id="{B02CE98C-F40F-467F-7FB7-45C5DD521E52}"/>
              </a:ext>
            </a:extLst>
          </p:cNvPr>
          <p:cNvPicPr preferRelativeResize="0">
            <a:picLocks noChangeAspect="1"/>
          </p:cNvPicPr>
          <p:nvPr/>
        </p:nvPicPr>
        <p:blipFill>
          <a:blip r:embed="rId8">
            <a:alphaModFix/>
          </a:blip>
          <a:stretch>
            <a:fillRect/>
          </a:stretch>
        </p:blipFill>
        <p:spPr>
          <a:xfrm>
            <a:off x="9350088" y="3835259"/>
            <a:ext cx="378717" cy="378717"/>
          </a:xfrm>
          <a:prstGeom prst="rect">
            <a:avLst/>
          </a:prstGeom>
          <a:noFill/>
          <a:ln>
            <a:noFill/>
          </a:ln>
        </p:spPr>
      </p:pic>
      <p:pic>
        <p:nvPicPr>
          <p:cNvPr id="52" name="Shape 123">
            <a:extLst>
              <a:ext uri="{FF2B5EF4-FFF2-40B4-BE49-F238E27FC236}">
                <a16:creationId xmlns:a16="http://schemas.microsoft.com/office/drawing/2014/main" id="{EE0AC94E-51F7-D00D-CDBE-0C59F835A996}"/>
              </a:ext>
            </a:extLst>
          </p:cNvPr>
          <p:cNvPicPr preferRelativeResize="0">
            <a:picLocks noChangeAspect="1"/>
          </p:cNvPicPr>
          <p:nvPr/>
        </p:nvPicPr>
        <p:blipFill>
          <a:blip r:embed="rId9">
            <a:alphaModFix/>
          </a:blip>
          <a:stretch>
            <a:fillRect/>
          </a:stretch>
        </p:blipFill>
        <p:spPr>
          <a:xfrm>
            <a:off x="8184955" y="3856299"/>
            <a:ext cx="336637" cy="336637"/>
          </a:xfrm>
          <a:prstGeom prst="rect">
            <a:avLst/>
          </a:prstGeom>
          <a:noFill/>
          <a:ln>
            <a:noFill/>
          </a:ln>
        </p:spPr>
      </p:pic>
      <p:pic>
        <p:nvPicPr>
          <p:cNvPr id="53" name="Shape 80">
            <a:extLst>
              <a:ext uri="{FF2B5EF4-FFF2-40B4-BE49-F238E27FC236}">
                <a16:creationId xmlns:a16="http://schemas.microsoft.com/office/drawing/2014/main" id="{CBF76299-78CB-4329-453C-BF88F823121B}"/>
              </a:ext>
            </a:extLst>
          </p:cNvPr>
          <p:cNvPicPr preferRelativeResize="0">
            <a:picLocks noChangeAspect="1"/>
          </p:cNvPicPr>
          <p:nvPr/>
        </p:nvPicPr>
        <p:blipFill>
          <a:blip r:embed="rId7">
            <a:alphaModFix/>
          </a:blip>
          <a:stretch>
            <a:fillRect/>
          </a:stretch>
        </p:blipFill>
        <p:spPr>
          <a:xfrm>
            <a:off x="5504018" y="3868124"/>
            <a:ext cx="378717" cy="378717"/>
          </a:xfrm>
          <a:prstGeom prst="rect">
            <a:avLst/>
          </a:prstGeom>
          <a:noFill/>
          <a:ln>
            <a:noFill/>
          </a:ln>
        </p:spPr>
      </p:pic>
      <p:pic>
        <p:nvPicPr>
          <p:cNvPr id="54" name="Shape 84">
            <a:extLst>
              <a:ext uri="{FF2B5EF4-FFF2-40B4-BE49-F238E27FC236}">
                <a16:creationId xmlns:a16="http://schemas.microsoft.com/office/drawing/2014/main" id="{61952310-DE7E-C193-C1A5-77CB30290E90}"/>
              </a:ext>
            </a:extLst>
          </p:cNvPr>
          <p:cNvPicPr preferRelativeResize="0">
            <a:picLocks noChangeAspect="1"/>
          </p:cNvPicPr>
          <p:nvPr/>
        </p:nvPicPr>
        <p:blipFill>
          <a:blip r:embed="rId8">
            <a:alphaModFix/>
          </a:blip>
          <a:stretch>
            <a:fillRect/>
          </a:stretch>
        </p:blipFill>
        <p:spPr>
          <a:xfrm>
            <a:off x="6107624" y="3868124"/>
            <a:ext cx="378717" cy="378717"/>
          </a:xfrm>
          <a:prstGeom prst="rect">
            <a:avLst/>
          </a:prstGeom>
          <a:noFill/>
          <a:ln>
            <a:noFill/>
          </a:ln>
        </p:spPr>
      </p:pic>
      <p:pic>
        <p:nvPicPr>
          <p:cNvPr id="55" name="Shape 123">
            <a:extLst>
              <a:ext uri="{FF2B5EF4-FFF2-40B4-BE49-F238E27FC236}">
                <a16:creationId xmlns:a16="http://schemas.microsoft.com/office/drawing/2014/main" id="{5B1B6164-30EC-F8BD-9B83-ED5B0DF88205}"/>
              </a:ext>
            </a:extLst>
          </p:cNvPr>
          <p:cNvPicPr preferRelativeResize="0">
            <a:picLocks noChangeAspect="1"/>
          </p:cNvPicPr>
          <p:nvPr/>
        </p:nvPicPr>
        <p:blipFill>
          <a:blip r:embed="rId9">
            <a:alphaModFix/>
          </a:blip>
          <a:stretch>
            <a:fillRect/>
          </a:stretch>
        </p:blipFill>
        <p:spPr>
          <a:xfrm>
            <a:off x="4942492" y="3889164"/>
            <a:ext cx="336637" cy="336637"/>
          </a:xfrm>
          <a:prstGeom prst="rect">
            <a:avLst/>
          </a:prstGeom>
          <a:noFill/>
          <a:ln>
            <a:noFill/>
          </a:ln>
        </p:spPr>
      </p:pic>
      <p:sp>
        <p:nvSpPr>
          <p:cNvPr id="56" name="Rectangle 55">
            <a:extLst>
              <a:ext uri="{FF2B5EF4-FFF2-40B4-BE49-F238E27FC236}">
                <a16:creationId xmlns:a16="http://schemas.microsoft.com/office/drawing/2014/main" id="{18833013-4CD9-9995-A299-86D1F21342DD}"/>
              </a:ext>
            </a:extLst>
          </p:cNvPr>
          <p:cNvSpPr/>
          <p:nvPr/>
        </p:nvSpPr>
        <p:spPr>
          <a:xfrm>
            <a:off x="5312112" y="4616537"/>
            <a:ext cx="2755885" cy="981910"/>
          </a:xfrm>
          <a:prstGeom prst="rect">
            <a:avLst/>
          </a:prstGeom>
          <a:noFill/>
          <a:ln w="12700">
            <a:solidFill>
              <a:srgbClr val="326C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100" b="0" i="0" u="none" strike="noStrike" kern="1200" cap="none" spc="0" normalizeH="0" baseline="0" noProof="0" dirty="0">
                <a:ln>
                  <a:noFill/>
                </a:ln>
                <a:solidFill>
                  <a:srgbClr val="326CE6"/>
                </a:solidFill>
                <a:effectLst/>
                <a:uLnTx/>
                <a:uFillTx/>
                <a:latin typeface="Amazon Ember" panose="020B0603020204020204" pitchFamily="34" charset="0"/>
                <a:ea typeface="Amazon Ember" panose="020B0603020204020204" pitchFamily="34" charset="0"/>
                <a:cs typeface="Amazon Ember" panose="020B0603020204020204" pitchFamily="34" charset="0"/>
              </a:rPr>
              <a:t>default</a:t>
            </a:r>
          </a:p>
        </p:txBody>
      </p:sp>
      <p:pic>
        <p:nvPicPr>
          <p:cNvPr id="58" name="Shape 84">
            <a:extLst>
              <a:ext uri="{FF2B5EF4-FFF2-40B4-BE49-F238E27FC236}">
                <a16:creationId xmlns:a16="http://schemas.microsoft.com/office/drawing/2014/main" id="{268A22F8-F1F0-2E17-3C76-0C57EBDAEEC8}"/>
              </a:ext>
            </a:extLst>
          </p:cNvPr>
          <p:cNvPicPr preferRelativeResize="0">
            <a:picLocks noChangeAspect="1"/>
          </p:cNvPicPr>
          <p:nvPr/>
        </p:nvPicPr>
        <p:blipFill>
          <a:blip r:embed="rId8">
            <a:alphaModFix/>
          </a:blip>
          <a:stretch>
            <a:fillRect/>
          </a:stretch>
        </p:blipFill>
        <p:spPr>
          <a:xfrm>
            <a:off x="6695930" y="4648647"/>
            <a:ext cx="378717" cy="378717"/>
          </a:xfrm>
          <a:prstGeom prst="rect">
            <a:avLst/>
          </a:prstGeom>
          <a:noFill/>
          <a:ln>
            <a:noFill/>
          </a:ln>
        </p:spPr>
      </p:pic>
      <p:pic>
        <p:nvPicPr>
          <p:cNvPr id="61" name="Shape 84">
            <a:extLst>
              <a:ext uri="{FF2B5EF4-FFF2-40B4-BE49-F238E27FC236}">
                <a16:creationId xmlns:a16="http://schemas.microsoft.com/office/drawing/2014/main" id="{3E7945F2-6411-2139-BE51-B8521E7AB540}"/>
              </a:ext>
            </a:extLst>
          </p:cNvPr>
          <p:cNvPicPr preferRelativeResize="0">
            <a:picLocks noChangeAspect="1"/>
          </p:cNvPicPr>
          <p:nvPr/>
        </p:nvPicPr>
        <p:blipFill>
          <a:blip r:embed="rId8">
            <a:alphaModFix/>
          </a:blip>
          <a:stretch>
            <a:fillRect/>
          </a:stretch>
        </p:blipFill>
        <p:spPr>
          <a:xfrm>
            <a:off x="7415070" y="5185824"/>
            <a:ext cx="378717" cy="378717"/>
          </a:xfrm>
          <a:prstGeom prst="rect">
            <a:avLst/>
          </a:prstGeom>
          <a:noFill/>
          <a:ln>
            <a:noFill/>
          </a:ln>
        </p:spPr>
      </p:pic>
      <p:grpSp>
        <p:nvGrpSpPr>
          <p:cNvPr id="1033" name="Group 1032">
            <a:extLst>
              <a:ext uri="{FF2B5EF4-FFF2-40B4-BE49-F238E27FC236}">
                <a16:creationId xmlns:a16="http://schemas.microsoft.com/office/drawing/2014/main" id="{65ABFB65-0F74-5067-D569-AF80BFD0A010}"/>
              </a:ext>
            </a:extLst>
          </p:cNvPr>
          <p:cNvGrpSpPr/>
          <p:nvPr/>
        </p:nvGrpSpPr>
        <p:grpSpPr>
          <a:xfrm>
            <a:off x="4507466" y="2766401"/>
            <a:ext cx="554638" cy="338353"/>
            <a:chOff x="4631705" y="2413442"/>
            <a:chExt cx="602620" cy="367624"/>
          </a:xfrm>
        </p:grpSpPr>
        <p:pic>
          <p:nvPicPr>
            <p:cNvPr id="26" name="Shape 123">
              <a:extLst>
                <a:ext uri="{FF2B5EF4-FFF2-40B4-BE49-F238E27FC236}">
                  <a16:creationId xmlns:a16="http://schemas.microsoft.com/office/drawing/2014/main" id="{94F5962F-9AAC-21F3-7D49-6C5B2CE2EF0B}"/>
                </a:ext>
              </a:extLst>
            </p:cNvPr>
            <p:cNvPicPr preferRelativeResize="0">
              <a:picLocks noChangeAspect="1"/>
            </p:cNvPicPr>
            <p:nvPr/>
          </p:nvPicPr>
          <p:blipFill>
            <a:blip r:embed="rId9">
              <a:alphaModFix amt="34000"/>
            </a:blip>
            <a:stretch>
              <a:fillRect/>
            </a:stretch>
          </p:blipFill>
          <p:spPr>
            <a:xfrm>
              <a:off x="4631705" y="2415306"/>
              <a:ext cx="365760" cy="365760"/>
            </a:xfrm>
            <a:prstGeom prst="rect">
              <a:avLst/>
            </a:prstGeom>
            <a:noFill/>
            <a:ln>
              <a:noFill/>
            </a:ln>
          </p:spPr>
        </p:pic>
        <p:pic>
          <p:nvPicPr>
            <p:cNvPr id="63" name="Shape 123">
              <a:extLst>
                <a:ext uri="{FF2B5EF4-FFF2-40B4-BE49-F238E27FC236}">
                  <a16:creationId xmlns:a16="http://schemas.microsoft.com/office/drawing/2014/main" id="{9E21946C-CCBB-CED2-0F75-847333969D8F}"/>
                </a:ext>
              </a:extLst>
            </p:cNvPr>
            <p:cNvPicPr preferRelativeResize="0">
              <a:picLocks noChangeAspect="1"/>
            </p:cNvPicPr>
            <p:nvPr/>
          </p:nvPicPr>
          <p:blipFill>
            <a:blip r:embed="rId9">
              <a:alphaModFix amt="67000"/>
            </a:blip>
            <a:stretch>
              <a:fillRect/>
            </a:stretch>
          </p:blipFill>
          <p:spPr>
            <a:xfrm>
              <a:off x="4753877" y="2414623"/>
              <a:ext cx="365760" cy="365760"/>
            </a:xfrm>
            <a:prstGeom prst="rect">
              <a:avLst/>
            </a:prstGeom>
            <a:noFill/>
            <a:ln>
              <a:noFill/>
            </a:ln>
          </p:spPr>
        </p:pic>
        <p:pic>
          <p:nvPicPr>
            <p:cNvPr id="1028" name="Shape 123">
              <a:extLst>
                <a:ext uri="{FF2B5EF4-FFF2-40B4-BE49-F238E27FC236}">
                  <a16:creationId xmlns:a16="http://schemas.microsoft.com/office/drawing/2014/main" id="{6A16E8E6-3011-8167-0616-307CC7B78AE9}"/>
                </a:ext>
              </a:extLst>
            </p:cNvPr>
            <p:cNvPicPr preferRelativeResize="0">
              <a:picLocks noChangeAspect="1"/>
            </p:cNvPicPr>
            <p:nvPr/>
          </p:nvPicPr>
          <p:blipFill>
            <a:blip r:embed="rId9">
              <a:alphaModFix/>
            </a:blip>
            <a:stretch>
              <a:fillRect/>
            </a:stretch>
          </p:blipFill>
          <p:spPr>
            <a:xfrm>
              <a:off x="4868565" y="2413442"/>
              <a:ext cx="365760" cy="365760"/>
            </a:xfrm>
            <a:prstGeom prst="rect">
              <a:avLst/>
            </a:prstGeom>
            <a:noFill/>
            <a:ln>
              <a:noFill/>
            </a:ln>
          </p:spPr>
        </p:pic>
      </p:grpSp>
      <p:grpSp>
        <p:nvGrpSpPr>
          <p:cNvPr id="1035" name="Group 1034">
            <a:extLst>
              <a:ext uri="{FF2B5EF4-FFF2-40B4-BE49-F238E27FC236}">
                <a16:creationId xmlns:a16="http://schemas.microsoft.com/office/drawing/2014/main" id="{0C3CCED9-C916-70FD-51C0-9FA96B7E2D4F}"/>
              </a:ext>
            </a:extLst>
          </p:cNvPr>
          <p:cNvGrpSpPr/>
          <p:nvPr/>
        </p:nvGrpSpPr>
        <p:grpSpPr>
          <a:xfrm>
            <a:off x="6005038" y="2745083"/>
            <a:ext cx="642230" cy="380990"/>
            <a:chOff x="6127010" y="2375442"/>
            <a:chExt cx="697789" cy="413949"/>
          </a:xfrm>
        </p:grpSpPr>
        <p:pic>
          <p:nvPicPr>
            <p:cNvPr id="41" name="Shape 84">
              <a:extLst>
                <a:ext uri="{FF2B5EF4-FFF2-40B4-BE49-F238E27FC236}">
                  <a16:creationId xmlns:a16="http://schemas.microsoft.com/office/drawing/2014/main" id="{ECA54E54-04D3-4EC9-27E2-8B37A4EAD661}"/>
                </a:ext>
              </a:extLst>
            </p:cNvPr>
            <p:cNvPicPr preferRelativeResize="0">
              <a:picLocks noChangeAspect="1"/>
            </p:cNvPicPr>
            <p:nvPr/>
          </p:nvPicPr>
          <p:blipFill>
            <a:blip r:embed="rId8">
              <a:alphaModFix amt="34000"/>
            </a:blip>
            <a:stretch>
              <a:fillRect/>
            </a:stretch>
          </p:blipFill>
          <p:spPr>
            <a:xfrm>
              <a:off x="6127010" y="2377911"/>
              <a:ext cx="411480" cy="411480"/>
            </a:xfrm>
            <a:prstGeom prst="rect">
              <a:avLst/>
            </a:prstGeom>
            <a:noFill/>
            <a:ln>
              <a:noFill/>
            </a:ln>
          </p:spPr>
        </p:pic>
        <p:pic>
          <p:nvPicPr>
            <p:cNvPr id="1029" name="Shape 84">
              <a:extLst>
                <a:ext uri="{FF2B5EF4-FFF2-40B4-BE49-F238E27FC236}">
                  <a16:creationId xmlns:a16="http://schemas.microsoft.com/office/drawing/2014/main" id="{BF2B3CE4-79C6-6511-8A85-3D987B1848D6}"/>
                </a:ext>
              </a:extLst>
            </p:cNvPr>
            <p:cNvPicPr preferRelativeResize="0">
              <a:picLocks noChangeAspect="1"/>
            </p:cNvPicPr>
            <p:nvPr/>
          </p:nvPicPr>
          <p:blipFill>
            <a:blip r:embed="rId8">
              <a:alphaModFix amt="67000"/>
            </a:blip>
            <a:stretch>
              <a:fillRect/>
            </a:stretch>
          </p:blipFill>
          <p:spPr>
            <a:xfrm>
              <a:off x="6257914" y="2377228"/>
              <a:ext cx="411480" cy="411480"/>
            </a:xfrm>
            <a:prstGeom prst="rect">
              <a:avLst/>
            </a:prstGeom>
            <a:noFill/>
            <a:ln>
              <a:noFill/>
            </a:ln>
          </p:spPr>
        </p:pic>
        <p:pic>
          <p:nvPicPr>
            <p:cNvPr id="1030" name="Shape 84">
              <a:extLst>
                <a:ext uri="{FF2B5EF4-FFF2-40B4-BE49-F238E27FC236}">
                  <a16:creationId xmlns:a16="http://schemas.microsoft.com/office/drawing/2014/main" id="{1E1D01DC-CF07-0F13-7989-7079BF0B3C08}"/>
                </a:ext>
              </a:extLst>
            </p:cNvPr>
            <p:cNvPicPr preferRelativeResize="0">
              <a:picLocks noChangeAspect="1"/>
            </p:cNvPicPr>
            <p:nvPr/>
          </p:nvPicPr>
          <p:blipFill>
            <a:blip r:embed="rId8">
              <a:alphaModFix/>
            </a:blip>
            <a:stretch>
              <a:fillRect/>
            </a:stretch>
          </p:blipFill>
          <p:spPr>
            <a:xfrm>
              <a:off x="6413319" y="2375442"/>
              <a:ext cx="411480" cy="411480"/>
            </a:xfrm>
            <a:prstGeom prst="rect">
              <a:avLst/>
            </a:prstGeom>
            <a:noFill/>
            <a:ln>
              <a:noFill/>
            </a:ln>
          </p:spPr>
        </p:pic>
      </p:grpSp>
      <p:grpSp>
        <p:nvGrpSpPr>
          <p:cNvPr id="1034" name="Group 1033">
            <a:extLst>
              <a:ext uri="{FF2B5EF4-FFF2-40B4-BE49-F238E27FC236}">
                <a16:creationId xmlns:a16="http://schemas.microsoft.com/office/drawing/2014/main" id="{B6649FD3-D989-B873-9F7E-04238DB0712D}"/>
              </a:ext>
            </a:extLst>
          </p:cNvPr>
          <p:cNvGrpSpPr/>
          <p:nvPr/>
        </p:nvGrpSpPr>
        <p:grpSpPr>
          <a:xfrm>
            <a:off x="5245767" y="2743947"/>
            <a:ext cx="591985" cy="383262"/>
            <a:chOff x="5459311" y="2372973"/>
            <a:chExt cx="643198" cy="416418"/>
          </a:xfrm>
        </p:grpSpPr>
        <p:pic>
          <p:nvPicPr>
            <p:cNvPr id="40" name="Shape 80">
              <a:extLst>
                <a:ext uri="{FF2B5EF4-FFF2-40B4-BE49-F238E27FC236}">
                  <a16:creationId xmlns:a16="http://schemas.microsoft.com/office/drawing/2014/main" id="{E1BB4204-6050-1896-A550-499FC01FDF4D}"/>
                </a:ext>
              </a:extLst>
            </p:cNvPr>
            <p:cNvPicPr preferRelativeResize="0">
              <a:picLocks noChangeAspect="1"/>
            </p:cNvPicPr>
            <p:nvPr/>
          </p:nvPicPr>
          <p:blipFill>
            <a:blip r:embed="rId7">
              <a:alphaModFix amt="34000"/>
            </a:blip>
            <a:stretch>
              <a:fillRect/>
            </a:stretch>
          </p:blipFill>
          <p:spPr>
            <a:xfrm>
              <a:off x="5459311" y="2377911"/>
              <a:ext cx="411480" cy="411480"/>
            </a:xfrm>
            <a:prstGeom prst="rect">
              <a:avLst/>
            </a:prstGeom>
            <a:noFill/>
            <a:ln>
              <a:noFill/>
            </a:ln>
          </p:spPr>
        </p:pic>
        <p:pic>
          <p:nvPicPr>
            <p:cNvPr id="1031" name="Shape 80">
              <a:extLst>
                <a:ext uri="{FF2B5EF4-FFF2-40B4-BE49-F238E27FC236}">
                  <a16:creationId xmlns:a16="http://schemas.microsoft.com/office/drawing/2014/main" id="{64A0443B-1447-3E3A-B74D-68E39AD97AF0}"/>
                </a:ext>
              </a:extLst>
            </p:cNvPr>
            <p:cNvPicPr preferRelativeResize="0">
              <a:picLocks noChangeAspect="1"/>
            </p:cNvPicPr>
            <p:nvPr/>
          </p:nvPicPr>
          <p:blipFill>
            <a:blip r:embed="rId7">
              <a:alphaModFix amt="67000"/>
            </a:blip>
            <a:stretch>
              <a:fillRect/>
            </a:stretch>
          </p:blipFill>
          <p:spPr>
            <a:xfrm>
              <a:off x="5573729" y="2375442"/>
              <a:ext cx="411480" cy="411480"/>
            </a:xfrm>
            <a:prstGeom prst="rect">
              <a:avLst/>
            </a:prstGeom>
            <a:noFill/>
            <a:ln>
              <a:noFill/>
            </a:ln>
          </p:spPr>
        </p:pic>
        <p:pic>
          <p:nvPicPr>
            <p:cNvPr id="1032" name="Shape 80">
              <a:extLst>
                <a:ext uri="{FF2B5EF4-FFF2-40B4-BE49-F238E27FC236}">
                  <a16:creationId xmlns:a16="http://schemas.microsoft.com/office/drawing/2014/main" id="{64A3DB50-0DA3-9750-ABE7-3129674DA594}"/>
                </a:ext>
              </a:extLst>
            </p:cNvPr>
            <p:cNvPicPr preferRelativeResize="0">
              <a:picLocks noChangeAspect="1"/>
            </p:cNvPicPr>
            <p:nvPr/>
          </p:nvPicPr>
          <p:blipFill>
            <a:blip r:embed="rId7">
              <a:alphaModFix/>
            </a:blip>
            <a:stretch>
              <a:fillRect/>
            </a:stretch>
          </p:blipFill>
          <p:spPr>
            <a:xfrm>
              <a:off x="5691029" y="2372973"/>
              <a:ext cx="411480" cy="411480"/>
            </a:xfrm>
            <a:prstGeom prst="rect">
              <a:avLst/>
            </a:prstGeom>
            <a:noFill/>
            <a:ln>
              <a:noFill/>
            </a:ln>
          </p:spPr>
        </p:pic>
      </p:grpSp>
      <p:grpSp>
        <p:nvGrpSpPr>
          <p:cNvPr id="1036" name="Group 1035">
            <a:extLst>
              <a:ext uri="{FF2B5EF4-FFF2-40B4-BE49-F238E27FC236}">
                <a16:creationId xmlns:a16="http://schemas.microsoft.com/office/drawing/2014/main" id="{37A2268F-C433-EC12-C583-2EA7817C4803}"/>
              </a:ext>
            </a:extLst>
          </p:cNvPr>
          <p:cNvGrpSpPr/>
          <p:nvPr/>
        </p:nvGrpSpPr>
        <p:grpSpPr>
          <a:xfrm>
            <a:off x="5972558" y="4652325"/>
            <a:ext cx="591985" cy="383262"/>
            <a:chOff x="5459311" y="2372973"/>
            <a:chExt cx="643198" cy="416418"/>
          </a:xfrm>
        </p:grpSpPr>
        <p:pic>
          <p:nvPicPr>
            <p:cNvPr id="1037" name="Shape 80">
              <a:extLst>
                <a:ext uri="{FF2B5EF4-FFF2-40B4-BE49-F238E27FC236}">
                  <a16:creationId xmlns:a16="http://schemas.microsoft.com/office/drawing/2014/main" id="{C3A1871B-6495-D3A5-3FF1-F54DD590B159}"/>
                </a:ext>
              </a:extLst>
            </p:cNvPr>
            <p:cNvPicPr preferRelativeResize="0">
              <a:picLocks noChangeAspect="1"/>
            </p:cNvPicPr>
            <p:nvPr/>
          </p:nvPicPr>
          <p:blipFill>
            <a:blip r:embed="rId7">
              <a:alphaModFix amt="34000"/>
            </a:blip>
            <a:stretch>
              <a:fillRect/>
            </a:stretch>
          </p:blipFill>
          <p:spPr>
            <a:xfrm>
              <a:off x="5459311" y="2377911"/>
              <a:ext cx="411480" cy="411480"/>
            </a:xfrm>
            <a:prstGeom prst="rect">
              <a:avLst/>
            </a:prstGeom>
            <a:noFill/>
            <a:ln>
              <a:noFill/>
            </a:ln>
          </p:spPr>
        </p:pic>
        <p:pic>
          <p:nvPicPr>
            <p:cNvPr id="1038" name="Shape 80">
              <a:extLst>
                <a:ext uri="{FF2B5EF4-FFF2-40B4-BE49-F238E27FC236}">
                  <a16:creationId xmlns:a16="http://schemas.microsoft.com/office/drawing/2014/main" id="{7C4291DC-B172-DC40-DA7B-C121DE02D296}"/>
                </a:ext>
              </a:extLst>
            </p:cNvPr>
            <p:cNvPicPr preferRelativeResize="0">
              <a:picLocks noChangeAspect="1"/>
            </p:cNvPicPr>
            <p:nvPr/>
          </p:nvPicPr>
          <p:blipFill>
            <a:blip r:embed="rId7">
              <a:alphaModFix amt="67000"/>
            </a:blip>
            <a:stretch>
              <a:fillRect/>
            </a:stretch>
          </p:blipFill>
          <p:spPr>
            <a:xfrm>
              <a:off x="5573729" y="2375442"/>
              <a:ext cx="411480" cy="411480"/>
            </a:xfrm>
            <a:prstGeom prst="rect">
              <a:avLst/>
            </a:prstGeom>
            <a:noFill/>
            <a:ln>
              <a:noFill/>
            </a:ln>
          </p:spPr>
        </p:pic>
        <p:pic>
          <p:nvPicPr>
            <p:cNvPr id="1039" name="Shape 80">
              <a:extLst>
                <a:ext uri="{FF2B5EF4-FFF2-40B4-BE49-F238E27FC236}">
                  <a16:creationId xmlns:a16="http://schemas.microsoft.com/office/drawing/2014/main" id="{40B6ABC4-3341-9D95-6B35-08E5C8373BE2}"/>
                </a:ext>
              </a:extLst>
            </p:cNvPr>
            <p:cNvPicPr preferRelativeResize="0">
              <a:picLocks noChangeAspect="1"/>
            </p:cNvPicPr>
            <p:nvPr/>
          </p:nvPicPr>
          <p:blipFill>
            <a:blip r:embed="rId7">
              <a:alphaModFix/>
            </a:blip>
            <a:stretch>
              <a:fillRect/>
            </a:stretch>
          </p:blipFill>
          <p:spPr>
            <a:xfrm>
              <a:off x="5691029" y="2372973"/>
              <a:ext cx="411480" cy="411480"/>
            </a:xfrm>
            <a:prstGeom prst="rect">
              <a:avLst/>
            </a:prstGeom>
            <a:noFill/>
            <a:ln>
              <a:noFill/>
            </a:ln>
          </p:spPr>
        </p:pic>
      </p:grpSp>
      <p:grpSp>
        <p:nvGrpSpPr>
          <p:cNvPr id="1040" name="Group 1039">
            <a:extLst>
              <a:ext uri="{FF2B5EF4-FFF2-40B4-BE49-F238E27FC236}">
                <a16:creationId xmlns:a16="http://schemas.microsoft.com/office/drawing/2014/main" id="{BFD13665-695C-54D9-7830-095B004BF0C0}"/>
              </a:ext>
            </a:extLst>
          </p:cNvPr>
          <p:cNvGrpSpPr/>
          <p:nvPr/>
        </p:nvGrpSpPr>
        <p:grpSpPr>
          <a:xfrm>
            <a:off x="6657373" y="5185824"/>
            <a:ext cx="591985" cy="383262"/>
            <a:chOff x="5459311" y="2372973"/>
            <a:chExt cx="643198" cy="416418"/>
          </a:xfrm>
        </p:grpSpPr>
        <p:pic>
          <p:nvPicPr>
            <p:cNvPr id="1041" name="Shape 80">
              <a:extLst>
                <a:ext uri="{FF2B5EF4-FFF2-40B4-BE49-F238E27FC236}">
                  <a16:creationId xmlns:a16="http://schemas.microsoft.com/office/drawing/2014/main" id="{E22B359E-2B9C-9EC4-AABB-B045F10A4463}"/>
                </a:ext>
              </a:extLst>
            </p:cNvPr>
            <p:cNvPicPr preferRelativeResize="0">
              <a:picLocks noChangeAspect="1"/>
            </p:cNvPicPr>
            <p:nvPr/>
          </p:nvPicPr>
          <p:blipFill>
            <a:blip r:embed="rId7">
              <a:alphaModFix amt="34000"/>
            </a:blip>
            <a:stretch>
              <a:fillRect/>
            </a:stretch>
          </p:blipFill>
          <p:spPr>
            <a:xfrm>
              <a:off x="5459311" y="2377911"/>
              <a:ext cx="411480" cy="411480"/>
            </a:xfrm>
            <a:prstGeom prst="rect">
              <a:avLst/>
            </a:prstGeom>
            <a:noFill/>
            <a:ln>
              <a:noFill/>
            </a:ln>
          </p:spPr>
        </p:pic>
        <p:pic>
          <p:nvPicPr>
            <p:cNvPr id="1042" name="Shape 80">
              <a:extLst>
                <a:ext uri="{FF2B5EF4-FFF2-40B4-BE49-F238E27FC236}">
                  <a16:creationId xmlns:a16="http://schemas.microsoft.com/office/drawing/2014/main" id="{CC7F64B5-1B14-2332-FE53-215BA893193E}"/>
                </a:ext>
              </a:extLst>
            </p:cNvPr>
            <p:cNvPicPr preferRelativeResize="0">
              <a:picLocks noChangeAspect="1"/>
            </p:cNvPicPr>
            <p:nvPr/>
          </p:nvPicPr>
          <p:blipFill>
            <a:blip r:embed="rId7">
              <a:alphaModFix amt="67000"/>
            </a:blip>
            <a:stretch>
              <a:fillRect/>
            </a:stretch>
          </p:blipFill>
          <p:spPr>
            <a:xfrm>
              <a:off x="5573729" y="2375442"/>
              <a:ext cx="411480" cy="411480"/>
            </a:xfrm>
            <a:prstGeom prst="rect">
              <a:avLst/>
            </a:prstGeom>
            <a:noFill/>
            <a:ln>
              <a:noFill/>
            </a:ln>
          </p:spPr>
        </p:pic>
        <p:pic>
          <p:nvPicPr>
            <p:cNvPr id="1043" name="Shape 80">
              <a:extLst>
                <a:ext uri="{FF2B5EF4-FFF2-40B4-BE49-F238E27FC236}">
                  <a16:creationId xmlns:a16="http://schemas.microsoft.com/office/drawing/2014/main" id="{644D3C3A-27B1-3BA6-A860-4C6499BE1CBB}"/>
                </a:ext>
              </a:extLst>
            </p:cNvPr>
            <p:cNvPicPr preferRelativeResize="0">
              <a:picLocks noChangeAspect="1"/>
            </p:cNvPicPr>
            <p:nvPr/>
          </p:nvPicPr>
          <p:blipFill>
            <a:blip r:embed="rId7">
              <a:alphaModFix/>
            </a:blip>
            <a:stretch>
              <a:fillRect/>
            </a:stretch>
          </p:blipFill>
          <p:spPr>
            <a:xfrm>
              <a:off x="5691029" y="2372973"/>
              <a:ext cx="411480" cy="411480"/>
            </a:xfrm>
            <a:prstGeom prst="rect">
              <a:avLst/>
            </a:prstGeom>
            <a:noFill/>
            <a:ln>
              <a:noFill/>
            </a:ln>
          </p:spPr>
        </p:pic>
      </p:grpSp>
    </p:spTree>
    <p:extLst>
      <p:ext uri="{BB962C8B-B14F-4D97-AF65-F5344CB8AC3E}">
        <p14:creationId xmlns:p14="http://schemas.microsoft.com/office/powerpoint/2010/main" val="10157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Non-Confidential_Dark_2023" id="{A11C3123-65B3-614A-BE83-8DF4D56828AC}" vid="{DB2AD076-0605-7347-BA2E-2E66DB2F3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1015</Words>
  <Application>Microsoft Macintosh PowerPoint</Application>
  <PresentationFormat>Widescreen</PresentationFormat>
  <Paragraphs>166</Paragraphs>
  <Slides>13</Slides>
  <Notes>6</Notes>
  <HiddenSlides>4</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Amazon Ember</vt:lpstr>
      <vt:lpstr>Amazon Ember Display</vt:lpstr>
      <vt:lpstr>Amazon Ember Mono</vt:lpstr>
      <vt:lpstr>Arial</vt:lpstr>
      <vt:lpstr>Calibri</vt:lpstr>
      <vt:lpstr>Lucida Console</vt:lpstr>
      <vt:lpstr>Wingdings</vt:lpstr>
      <vt:lpstr>AWS Confidential Light</vt:lpstr>
      <vt:lpstr>Optimize cost and improve scalability with Karpenter on Kubernetes</vt:lpstr>
      <vt:lpstr>Right sized scaling</vt:lpstr>
      <vt:lpstr>Karpenter Scale-Out</vt:lpstr>
      <vt:lpstr>Karpenter Scale-In </vt:lpstr>
      <vt:lpstr>Benefits of leveraging Karpenter</vt:lpstr>
      <vt:lpstr>How Karpenter works </vt:lpstr>
      <vt:lpstr>Compute flexibility with Karpenter</vt:lpstr>
      <vt:lpstr>Infrastructure layout</vt:lpstr>
      <vt:lpstr>Kubernetes layout</vt:lpstr>
      <vt:lpstr>“Demo”</vt:lpstr>
      <vt:lpstr>PowerPoint Presentation</vt:lpstr>
      <vt:lpstr>Session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cp:revision>
  <dcterms:created xsi:type="dcterms:W3CDTF">2023-10-16T23:55:04Z</dcterms:created>
  <dcterms:modified xsi:type="dcterms:W3CDTF">2023-10-18T23:18:56Z</dcterms:modified>
</cp:coreProperties>
</file>